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2" r:id="rId2"/>
    <p:sldMasterId id="2147483685" r:id="rId3"/>
    <p:sldMasterId id="2147483698" r:id="rId4"/>
    <p:sldMasterId id="2147483710" r:id="rId5"/>
    <p:sldMasterId id="2147483723" r:id="rId6"/>
    <p:sldMasterId id="2147483736" r:id="rId7"/>
    <p:sldMasterId id="2147483761" r:id="rId8"/>
    <p:sldMasterId id="2147483773" r:id="rId9"/>
    <p:sldMasterId id="2147483785" r:id="rId10"/>
    <p:sldMasterId id="2147483798" r:id="rId11"/>
  </p:sldMasterIdLst>
  <p:notesMasterIdLst>
    <p:notesMasterId r:id="rId37"/>
  </p:notesMasterIdLst>
  <p:handoutMasterIdLst>
    <p:handoutMasterId r:id="rId38"/>
  </p:handoutMasterIdLst>
  <p:sldIdLst>
    <p:sldId id="271" r:id="rId12"/>
    <p:sldId id="272" r:id="rId13"/>
    <p:sldId id="273" r:id="rId14"/>
    <p:sldId id="316" r:id="rId15"/>
    <p:sldId id="276" r:id="rId16"/>
    <p:sldId id="317" r:id="rId17"/>
    <p:sldId id="318" r:id="rId18"/>
    <p:sldId id="329" r:id="rId19"/>
    <p:sldId id="319" r:id="rId20"/>
    <p:sldId id="280" r:id="rId21"/>
    <p:sldId id="281" r:id="rId22"/>
    <p:sldId id="320" r:id="rId23"/>
    <p:sldId id="287" r:id="rId24"/>
    <p:sldId id="322" r:id="rId25"/>
    <p:sldId id="323" r:id="rId26"/>
    <p:sldId id="324" r:id="rId27"/>
    <p:sldId id="326" r:id="rId28"/>
    <p:sldId id="327" r:id="rId29"/>
    <p:sldId id="313" r:id="rId30"/>
    <p:sldId id="314" r:id="rId31"/>
    <p:sldId id="311" r:id="rId32"/>
    <p:sldId id="303" r:id="rId33"/>
    <p:sldId id="305" r:id="rId34"/>
    <p:sldId id="304" r:id="rId35"/>
    <p:sldId id="307"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2"/>
    <a:srgbClr val="023C11"/>
    <a:srgbClr val="091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086" autoAdjust="0"/>
  </p:normalViewPr>
  <p:slideViewPr>
    <p:cSldViewPr>
      <p:cViewPr varScale="1">
        <p:scale>
          <a:sx n="87" d="100"/>
          <a:sy n="87" d="100"/>
        </p:scale>
        <p:origin x="15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1" d="100"/>
          <a:sy n="41" d="100"/>
        </p:scale>
        <p:origin x="-2395"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1D86A-6A69-4C2A-96C5-EC24EE4B693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E4D5088F-B5C3-42FE-8A18-E25ED46D50BF}">
      <dgm:prSet custT="1"/>
      <dgm:spPr/>
      <dgm:t>
        <a:bodyPr/>
        <a:lstStyle/>
        <a:p>
          <a:pPr rtl="0"/>
          <a:r>
            <a:rPr lang="tr-TR" sz="2800" dirty="0" smtClean="0"/>
            <a:t>Organik tarım, TS EN ISO/IEC 17065 belgesi ile belgelenen kontrol ve sertifikasyon kuruluşlarının garantör olduğu bir sistem</a:t>
          </a:r>
          <a:endParaRPr lang="tr-TR" sz="2800" dirty="0"/>
        </a:p>
      </dgm:t>
    </dgm:pt>
    <dgm:pt modelId="{CEC8573B-04A8-47D6-A5F2-5CB974F72E09}" type="parTrans" cxnId="{E0E371D8-76BE-4537-90BC-5573137C7401}">
      <dgm:prSet/>
      <dgm:spPr/>
      <dgm:t>
        <a:bodyPr/>
        <a:lstStyle/>
        <a:p>
          <a:endParaRPr lang="tr-TR"/>
        </a:p>
      </dgm:t>
    </dgm:pt>
    <dgm:pt modelId="{C7E4C8B0-325A-4546-85BC-CE5579CAE799}" type="sibTrans" cxnId="{E0E371D8-76BE-4537-90BC-5573137C7401}">
      <dgm:prSet/>
      <dgm:spPr/>
      <dgm:t>
        <a:bodyPr/>
        <a:lstStyle/>
        <a:p>
          <a:endParaRPr lang="tr-TR"/>
        </a:p>
      </dgm:t>
    </dgm:pt>
    <dgm:pt modelId="{2E709CB2-2DA5-4510-B932-7CFC5AD07B5A}">
      <dgm:prSet custT="1"/>
      <dgm:spPr/>
      <dgm:t>
        <a:bodyPr/>
        <a:lstStyle/>
        <a:p>
          <a:pPr rtl="0"/>
          <a:r>
            <a:rPr lang="tr-TR" sz="2800" dirty="0" smtClean="0"/>
            <a:t>Ekimden rafa kadar sürecin kontrol ve kayıt edilmesi</a:t>
          </a:r>
          <a:endParaRPr lang="tr-TR" sz="2800" dirty="0"/>
        </a:p>
      </dgm:t>
    </dgm:pt>
    <dgm:pt modelId="{8F6AFB6F-3DEC-40D7-B43A-A0B1265A2AF7}" type="parTrans" cxnId="{F91E4925-5A73-446E-8488-C40D36932767}">
      <dgm:prSet/>
      <dgm:spPr/>
      <dgm:t>
        <a:bodyPr/>
        <a:lstStyle/>
        <a:p>
          <a:endParaRPr lang="tr-TR"/>
        </a:p>
      </dgm:t>
    </dgm:pt>
    <dgm:pt modelId="{CB99002D-85D9-4BC0-A623-D39171101AF8}" type="sibTrans" cxnId="{F91E4925-5A73-446E-8488-C40D36932767}">
      <dgm:prSet/>
      <dgm:spPr/>
      <dgm:t>
        <a:bodyPr/>
        <a:lstStyle/>
        <a:p>
          <a:endParaRPr lang="tr-TR"/>
        </a:p>
      </dgm:t>
    </dgm:pt>
    <dgm:pt modelId="{2E921C75-6F47-457F-8968-7FDF92C4B2DF}" type="pres">
      <dgm:prSet presAssocID="{B801D86A-6A69-4C2A-96C5-EC24EE4B6937}" presName="Name0" presStyleCnt="0">
        <dgm:presLayoutVars>
          <dgm:chPref val="3"/>
          <dgm:dir/>
          <dgm:animLvl val="lvl"/>
          <dgm:resizeHandles/>
        </dgm:presLayoutVars>
      </dgm:prSet>
      <dgm:spPr/>
      <dgm:t>
        <a:bodyPr/>
        <a:lstStyle/>
        <a:p>
          <a:endParaRPr lang="tr-TR"/>
        </a:p>
      </dgm:t>
    </dgm:pt>
    <dgm:pt modelId="{7DFE8424-251C-4C82-89B5-D0EEAF1521A7}" type="pres">
      <dgm:prSet presAssocID="{E4D5088F-B5C3-42FE-8A18-E25ED46D50BF}" presName="horFlow" presStyleCnt="0"/>
      <dgm:spPr/>
    </dgm:pt>
    <dgm:pt modelId="{1E885198-8746-4B84-AF1C-FB7A52DF493F}" type="pres">
      <dgm:prSet presAssocID="{E4D5088F-B5C3-42FE-8A18-E25ED46D50BF}" presName="bigChev" presStyleLbl="node1" presStyleIdx="0" presStyleCnt="2" custScaleX="240982" custScaleY="226439" custLinFactNeighborX="-27596" custLinFactNeighborY="4077"/>
      <dgm:spPr/>
      <dgm:t>
        <a:bodyPr/>
        <a:lstStyle/>
        <a:p>
          <a:endParaRPr lang="tr-TR"/>
        </a:p>
      </dgm:t>
    </dgm:pt>
    <dgm:pt modelId="{129B445C-A73B-496C-A73F-47E0FB26E869}" type="pres">
      <dgm:prSet presAssocID="{E4D5088F-B5C3-42FE-8A18-E25ED46D50BF}" presName="vSp" presStyleCnt="0"/>
      <dgm:spPr/>
    </dgm:pt>
    <dgm:pt modelId="{9B6A13F6-A323-4E4F-9AAA-B62B73DA53D2}" type="pres">
      <dgm:prSet presAssocID="{2E709CB2-2DA5-4510-B932-7CFC5AD07B5A}" presName="horFlow" presStyleCnt="0"/>
      <dgm:spPr/>
    </dgm:pt>
    <dgm:pt modelId="{E0B55F3C-DB24-44CD-9619-F421F8171F77}" type="pres">
      <dgm:prSet presAssocID="{2E709CB2-2DA5-4510-B932-7CFC5AD07B5A}" presName="bigChev" presStyleLbl="node1" presStyleIdx="1" presStyleCnt="2" custScaleX="152501" custScaleY="144514" custLinFactX="27891" custLinFactNeighborX="100000" custLinFactNeighborY="-7379"/>
      <dgm:spPr/>
      <dgm:t>
        <a:bodyPr/>
        <a:lstStyle/>
        <a:p>
          <a:endParaRPr lang="tr-TR"/>
        </a:p>
      </dgm:t>
    </dgm:pt>
  </dgm:ptLst>
  <dgm:cxnLst>
    <dgm:cxn modelId="{F91E4925-5A73-446E-8488-C40D36932767}" srcId="{B801D86A-6A69-4C2A-96C5-EC24EE4B6937}" destId="{2E709CB2-2DA5-4510-B932-7CFC5AD07B5A}" srcOrd="1" destOrd="0" parTransId="{8F6AFB6F-3DEC-40D7-B43A-A0B1265A2AF7}" sibTransId="{CB99002D-85D9-4BC0-A623-D39171101AF8}"/>
    <dgm:cxn modelId="{E32EE989-0E2A-4568-ACCE-79F5CBEE3C15}" type="presOf" srcId="{2E709CB2-2DA5-4510-B932-7CFC5AD07B5A}" destId="{E0B55F3C-DB24-44CD-9619-F421F8171F77}" srcOrd="0" destOrd="0" presId="urn:microsoft.com/office/officeart/2005/8/layout/lProcess3"/>
    <dgm:cxn modelId="{E0E371D8-76BE-4537-90BC-5573137C7401}" srcId="{B801D86A-6A69-4C2A-96C5-EC24EE4B6937}" destId="{E4D5088F-B5C3-42FE-8A18-E25ED46D50BF}" srcOrd="0" destOrd="0" parTransId="{CEC8573B-04A8-47D6-A5F2-5CB974F72E09}" sibTransId="{C7E4C8B0-325A-4546-85BC-CE5579CAE799}"/>
    <dgm:cxn modelId="{09C191E1-7EB8-49E4-870B-C4DDBA82589C}" type="presOf" srcId="{B801D86A-6A69-4C2A-96C5-EC24EE4B6937}" destId="{2E921C75-6F47-457F-8968-7FDF92C4B2DF}" srcOrd="0" destOrd="0" presId="urn:microsoft.com/office/officeart/2005/8/layout/lProcess3"/>
    <dgm:cxn modelId="{5FC6B0CB-8D94-44A4-94A9-D12028B7C759}" type="presOf" srcId="{E4D5088F-B5C3-42FE-8A18-E25ED46D50BF}" destId="{1E885198-8746-4B84-AF1C-FB7A52DF493F}" srcOrd="0" destOrd="0" presId="urn:microsoft.com/office/officeart/2005/8/layout/lProcess3"/>
    <dgm:cxn modelId="{A9BF67C1-E86F-43DC-B579-AECDCBAB387A}" type="presParOf" srcId="{2E921C75-6F47-457F-8968-7FDF92C4B2DF}" destId="{7DFE8424-251C-4C82-89B5-D0EEAF1521A7}" srcOrd="0" destOrd="0" presId="urn:microsoft.com/office/officeart/2005/8/layout/lProcess3"/>
    <dgm:cxn modelId="{EF8B94BE-19C8-4E67-8C1D-8ED1A2E4E9DF}" type="presParOf" srcId="{7DFE8424-251C-4C82-89B5-D0EEAF1521A7}" destId="{1E885198-8746-4B84-AF1C-FB7A52DF493F}" srcOrd="0" destOrd="0" presId="urn:microsoft.com/office/officeart/2005/8/layout/lProcess3"/>
    <dgm:cxn modelId="{E8AABC3D-644D-4106-A644-57F169D40F3B}" type="presParOf" srcId="{2E921C75-6F47-457F-8968-7FDF92C4B2DF}" destId="{129B445C-A73B-496C-A73F-47E0FB26E869}" srcOrd="1" destOrd="0" presId="urn:microsoft.com/office/officeart/2005/8/layout/lProcess3"/>
    <dgm:cxn modelId="{D583B696-B03E-4582-A5FD-C94E69183B96}" type="presParOf" srcId="{2E921C75-6F47-457F-8968-7FDF92C4B2DF}" destId="{9B6A13F6-A323-4E4F-9AAA-B62B73DA53D2}" srcOrd="2" destOrd="0" presId="urn:microsoft.com/office/officeart/2005/8/layout/lProcess3"/>
    <dgm:cxn modelId="{3EBF076A-1818-4DE1-B321-8577FC54E808}" type="presParOf" srcId="{9B6A13F6-A323-4E4F-9AAA-B62B73DA53D2}" destId="{E0B55F3C-DB24-44CD-9619-F421F8171F7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6D320-1E6F-4D52-9D13-C2FC748C33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051D60A5-1624-4965-802B-E992C26B6048}">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tr-TR" sz="1600" b="1" dirty="0" smtClean="0"/>
            <a:t>Kontrol, Sertifikasyon veya Kontrol ve Sertifikasyon Kuruluşu Bakanlık yetkisi verilen gerçek yada tüzel kişiler</a:t>
          </a:r>
          <a:endParaRPr lang="tr-TR" sz="1600" b="1" dirty="0"/>
        </a:p>
      </dgm:t>
    </dgm:pt>
    <dgm:pt modelId="{DE316247-3238-43B1-A200-AF72CBCC2EE5}" type="parTrans" cxnId="{09198F2D-0F87-4F5A-B7A5-9226DB029381}">
      <dgm:prSet/>
      <dgm:spPr/>
      <dgm:t>
        <a:bodyPr/>
        <a:lstStyle/>
        <a:p>
          <a:endParaRPr lang="tr-TR"/>
        </a:p>
      </dgm:t>
    </dgm:pt>
    <dgm:pt modelId="{7B5119CF-178F-4861-93A7-3644869F24B4}" type="sibTrans" cxnId="{09198F2D-0F87-4F5A-B7A5-9226DB029381}">
      <dgm:prSet/>
      <dgm:spPr/>
      <dgm:t>
        <a:bodyPr/>
        <a:lstStyle/>
        <a:p>
          <a:endParaRPr lang="tr-TR"/>
        </a:p>
      </dgm:t>
    </dgm:pt>
    <dgm:pt modelId="{9FB92E02-C00D-44BB-8733-CBA7AE7A48A3}">
      <dgm:prSet>
        <dgm:style>
          <a:lnRef idx="0">
            <a:schemeClr val="accent2"/>
          </a:lnRef>
          <a:fillRef idx="3">
            <a:schemeClr val="accent2"/>
          </a:fillRef>
          <a:effectRef idx="3">
            <a:schemeClr val="accent2"/>
          </a:effectRef>
          <a:fontRef idx="minor">
            <a:schemeClr val="lt1"/>
          </a:fontRef>
        </dgm:style>
      </dgm:prSet>
      <dgm:spPr/>
      <dgm:t>
        <a:bodyPr/>
        <a:lstStyle/>
        <a:p>
          <a:pPr rtl="0"/>
          <a:r>
            <a:rPr lang="tr-TR" b="1" dirty="0" smtClean="0"/>
            <a:t>Kontrolör ve </a:t>
          </a:r>
          <a:r>
            <a:rPr lang="tr-TR" b="1" dirty="0" err="1" smtClean="0"/>
            <a:t>Sertifiker</a:t>
          </a:r>
          <a:endParaRPr lang="tr-TR" b="1" dirty="0"/>
        </a:p>
      </dgm:t>
    </dgm:pt>
    <dgm:pt modelId="{1C2830E9-E6AE-434B-AB98-6E59294B0749}" type="parTrans" cxnId="{795DC86F-A154-4B03-983A-5180547F4A8F}">
      <dgm:prSet/>
      <dgm:spPr/>
      <dgm:t>
        <a:bodyPr/>
        <a:lstStyle/>
        <a:p>
          <a:endParaRPr lang="tr-TR"/>
        </a:p>
      </dgm:t>
    </dgm:pt>
    <dgm:pt modelId="{9A787158-EDB9-4228-AE1C-27C5092BEC6C}" type="sibTrans" cxnId="{795DC86F-A154-4B03-983A-5180547F4A8F}">
      <dgm:prSet/>
      <dgm:spPr/>
      <dgm:t>
        <a:bodyPr/>
        <a:lstStyle/>
        <a:p>
          <a:endParaRPr lang="tr-TR"/>
        </a:p>
      </dgm:t>
    </dgm:pt>
    <dgm:pt modelId="{38DAE033-E11D-4B62-91A0-EC876F646DEA}">
      <dgm:prSet>
        <dgm:style>
          <a:lnRef idx="0">
            <a:schemeClr val="accent2"/>
          </a:lnRef>
          <a:fillRef idx="3">
            <a:schemeClr val="accent2"/>
          </a:fillRef>
          <a:effectRef idx="3">
            <a:schemeClr val="accent2"/>
          </a:effectRef>
          <a:fontRef idx="minor">
            <a:schemeClr val="lt1"/>
          </a:fontRef>
        </dgm:style>
      </dgm:prSet>
      <dgm:spPr/>
      <dgm:t>
        <a:bodyPr/>
        <a:lstStyle/>
        <a:p>
          <a:pPr rtl="0"/>
          <a:r>
            <a:rPr lang="tr-TR" dirty="0" smtClean="0"/>
            <a:t>Kısaca Yetkilendirilmiş Kuruluş olarak adlandırılmıştır. </a:t>
          </a:r>
          <a:endParaRPr lang="tr-TR" dirty="0"/>
        </a:p>
      </dgm:t>
    </dgm:pt>
    <dgm:pt modelId="{0E56C7A9-21D1-4070-8DDC-42FC2B425488}" type="parTrans" cxnId="{0D801A73-77EF-4A9E-9EEC-AD0DB986F8F6}">
      <dgm:prSet/>
      <dgm:spPr/>
      <dgm:t>
        <a:bodyPr/>
        <a:lstStyle/>
        <a:p>
          <a:endParaRPr lang="tr-TR"/>
        </a:p>
      </dgm:t>
    </dgm:pt>
    <dgm:pt modelId="{6F3382D0-E071-463B-9F90-9E08B00B5060}" type="sibTrans" cxnId="{0D801A73-77EF-4A9E-9EEC-AD0DB986F8F6}">
      <dgm:prSet/>
      <dgm:spPr/>
      <dgm:t>
        <a:bodyPr/>
        <a:lstStyle/>
        <a:p>
          <a:endParaRPr lang="tr-TR"/>
        </a:p>
      </dgm:t>
    </dgm:pt>
    <dgm:pt modelId="{E0EE8F5A-64F6-4FF9-9331-978666563179}" type="pres">
      <dgm:prSet presAssocID="{A506D320-1E6F-4D52-9D13-C2FC748C3372}" presName="composite" presStyleCnt="0">
        <dgm:presLayoutVars>
          <dgm:chMax val="5"/>
          <dgm:dir/>
          <dgm:animLvl val="ctr"/>
          <dgm:resizeHandles val="exact"/>
        </dgm:presLayoutVars>
      </dgm:prSet>
      <dgm:spPr/>
      <dgm:t>
        <a:bodyPr/>
        <a:lstStyle/>
        <a:p>
          <a:endParaRPr lang="tr-TR"/>
        </a:p>
      </dgm:t>
    </dgm:pt>
    <dgm:pt modelId="{7610E4A8-3972-4D1A-A8AF-D1D2AA036F7F}" type="pres">
      <dgm:prSet presAssocID="{A506D320-1E6F-4D52-9D13-C2FC748C3372}" presName="cycle" presStyleCnt="0"/>
      <dgm:spPr/>
    </dgm:pt>
    <dgm:pt modelId="{3A130806-3761-4320-B03A-B6CC93F76CDB}" type="pres">
      <dgm:prSet presAssocID="{A506D320-1E6F-4D52-9D13-C2FC748C3372}" presName="centerShape" presStyleCnt="0"/>
      <dgm:spPr/>
    </dgm:pt>
    <dgm:pt modelId="{3E833DA3-BF6B-4CE7-8993-297AE94171FC}" type="pres">
      <dgm:prSet presAssocID="{A506D320-1E6F-4D52-9D13-C2FC748C3372}" presName="connSite" presStyleLbl="node1" presStyleIdx="0" presStyleCnt="4"/>
      <dgm:spPr/>
    </dgm:pt>
    <dgm:pt modelId="{741F5C91-010E-46FE-B4E4-E92A65D09549}" type="pres">
      <dgm:prSet presAssocID="{A506D320-1E6F-4D52-9D13-C2FC748C3372}" presName="visible" presStyleLbl="node1" presStyleIdx="0" presStyleCnt="4" custScaleX="153695" custScaleY="132904"/>
      <dgm:spPr>
        <a:blipFill rotWithShape="0">
          <a:blip xmlns:r="http://schemas.openxmlformats.org/officeDocument/2006/relationships" r:embed="rId1"/>
          <a:stretch>
            <a:fillRect/>
          </a:stretch>
        </a:blipFill>
      </dgm:spPr>
    </dgm:pt>
    <dgm:pt modelId="{930F87E5-42E7-467C-9152-535A79AC5AF4}" type="pres">
      <dgm:prSet presAssocID="{DE316247-3238-43B1-A200-AF72CBCC2EE5}" presName="Name25" presStyleLbl="parChTrans1D1" presStyleIdx="0" presStyleCnt="3"/>
      <dgm:spPr/>
      <dgm:t>
        <a:bodyPr/>
        <a:lstStyle/>
        <a:p>
          <a:endParaRPr lang="tr-TR"/>
        </a:p>
      </dgm:t>
    </dgm:pt>
    <dgm:pt modelId="{9AAA4D8D-D80A-41E5-8939-36C2DFDCBF5C}" type="pres">
      <dgm:prSet presAssocID="{051D60A5-1624-4965-802B-E992C26B6048}" presName="node" presStyleCnt="0"/>
      <dgm:spPr/>
    </dgm:pt>
    <dgm:pt modelId="{DC1F23AB-2554-48D2-AD77-C07C2E5857C7}" type="pres">
      <dgm:prSet presAssocID="{051D60A5-1624-4965-802B-E992C26B6048}" presName="parentNode" presStyleLbl="node1" presStyleIdx="1" presStyleCnt="4" custScaleX="224782" custScaleY="162993" custLinFactX="41009" custLinFactNeighborX="100000" custLinFactNeighborY="21421">
        <dgm:presLayoutVars>
          <dgm:chMax val="1"/>
          <dgm:bulletEnabled val="1"/>
        </dgm:presLayoutVars>
      </dgm:prSet>
      <dgm:spPr/>
      <dgm:t>
        <a:bodyPr/>
        <a:lstStyle/>
        <a:p>
          <a:endParaRPr lang="tr-TR"/>
        </a:p>
      </dgm:t>
    </dgm:pt>
    <dgm:pt modelId="{DF661A8F-F471-4B5F-A1E8-AAC55762EA67}" type="pres">
      <dgm:prSet presAssocID="{051D60A5-1624-4965-802B-E992C26B6048}" presName="childNode" presStyleLbl="revTx" presStyleIdx="0" presStyleCnt="0">
        <dgm:presLayoutVars>
          <dgm:bulletEnabled val="1"/>
        </dgm:presLayoutVars>
      </dgm:prSet>
      <dgm:spPr/>
    </dgm:pt>
    <dgm:pt modelId="{65E5E32F-55A1-421E-8D0B-C699ADA2E49F}" type="pres">
      <dgm:prSet presAssocID="{1C2830E9-E6AE-434B-AB98-6E59294B0749}" presName="Name25" presStyleLbl="parChTrans1D1" presStyleIdx="1" presStyleCnt="3"/>
      <dgm:spPr/>
      <dgm:t>
        <a:bodyPr/>
        <a:lstStyle/>
        <a:p>
          <a:endParaRPr lang="tr-TR"/>
        </a:p>
      </dgm:t>
    </dgm:pt>
    <dgm:pt modelId="{EEA20081-4D38-4E3F-AF59-8EA41516D8FD}" type="pres">
      <dgm:prSet presAssocID="{9FB92E02-C00D-44BB-8733-CBA7AE7A48A3}" presName="node" presStyleCnt="0"/>
      <dgm:spPr/>
    </dgm:pt>
    <dgm:pt modelId="{97E5A99D-1148-4A1F-8243-7AA751DDC81F}" type="pres">
      <dgm:prSet presAssocID="{9FB92E02-C00D-44BB-8733-CBA7AE7A48A3}" presName="parentNode" presStyleLbl="node1" presStyleIdx="2" presStyleCnt="4" custScaleX="177380" custScaleY="76835" custLinFactNeighborX="88630" custLinFactNeighborY="23360">
        <dgm:presLayoutVars>
          <dgm:chMax val="1"/>
          <dgm:bulletEnabled val="1"/>
        </dgm:presLayoutVars>
      </dgm:prSet>
      <dgm:spPr/>
      <dgm:t>
        <a:bodyPr/>
        <a:lstStyle/>
        <a:p>
          <a:endParaRPr lang="tr-TR"/>
        </a:p>
      </dgm:t>
    </dgm:pt>
    <dgm:pt modelId="{F097EEE3-53A0-4AC5-8766-4BB62F8C247E}" type="pres">
      <dgm:prSet presAssocID="{9FB92E02-C00D-44BB-8733-CBA7AE7A48A3}" presName="childNode" presStyleLbl="revTx" presStyleIdx="0" presStyleCnt="0">
        <dgm:presLayoutVars>
          <dgm:bulletEnabled val="1"/>
        </dgm:presLayoutVars>
      </dgm:prSet>
      <dgm:spPr/>
    </dgm:pt>
    <dgm:pt modelId="{4BD044F0-44F3-4C0F-B5A4-323A223BB252}" type="pres">
      <dgm:prSet presAssocID="{0E56C7A9-21D1-4070-8DDC-42FC2B425488}" presName="Name25" presStyleLbl="parChTrans1D1" presStyleIdx="2" presStyleCnt="3"/>
      <dgm:spPr/>
      <dgm:t>
        <a:bodyPr/>
        <a:lstStyle/>
        <a:p>
          <a:endParaRPr lang="tr-TR"/>
        </a:p>
      </dgm:t>
    </dgm:pt>
    <dgm:pt modelId="{CCA84295-0FD6-4947-AC5E-A2B47209F015}" type="pres">
      <dgm:prSet presAssocID="{38DAE033-E11D-4B62-91A0-EC876F646DEA}" presName="node" presStyleCnt="0"/>
      <dgm:spPr/>
    </dgm:pt>
    <dgm:pt modelId="{7EAF1404-44C7-45A9-B031-5CB282E4FDFF}" type="pres">
      <dgm:prSet presAssocID="{38DAE033-E11D-4B62-91A0-EC876F646DEA}" presName="parentNode" presStyleLbl="node1" presStyleIdx="3" presStyleCnt="4" custScaleX="200507" custScaleY="138899" custLinFactX="60962" custLinFactNeighborX="100000" custLinFactNeighborY="-7152">
        <dgm:presLayoutVars>
          <dgm:chMax val="1"/>
          <dgm:bulletEnabled val="1"/>
        </dgm:presLayoutVars>
      </dgm:prSet>
      <dgm:spPr/>
      <dgm:t>
        <a:bodyPr/>
        <a:lstStyle/>
        <a:p>
          <a:endParaRPr lang="tr-TR"/>
        </a:p>
      </dgm:t>
    </dgm:pt>
    <dgm:pt modelId="{7FF02E90-F713-4CCB-8B01-FE38FCC4DCC2}" type="pres">
      <dgm:prSet presAssocID="{38DAE033-E11D-4B62-91A0-EC876F646DEA}" presName="childNode" presStyleLbl="revTx" presStyleIdx="0" presStyleCnt="0">
        <dgm:presLayoutVars>
          <dgm:bulletEnabled val="1"/>
        </dgm:presLayoutVars>
      </dgm:prSet>
      <dgm:spPr/>
    </dgm:pt>
  </dgm:ptLst>
  <dgm:cxnLst>
    <dgm:cxn modelId="{65E580E6-E313-4E99-BE6B-20453B850809}" type="presOf" srcId="{051D60A5-1624-4965-802B-E992C26B6048}" destId="{DC1F23AB-2554-48D2-AD77-C07C2E5857C7}" srcOrd="0" destOrd="0" presId="urn:microsoft.com/office/officeart/2005/8/layout/radial2"/>
    <dgm:cxn modelId="{D8C9CC36-D6DC-4C21-93A2-118707E7899E}" type="presOf" srcId="{A506D320-1E6F-4D52-9D13-C2FC748C3372}" destId="{E0EE8F5A-64F6-4FF9-9331-978666563179}" srcOrd="0" destOrd="0" presId="urn:microsoft.com/office/officeart/2005/8/layout/radial2"/>
    <dgm:cxn modelId="{0D801A73-77EF-4A9E-9EEC-AD0DB986F8F6}" srcId="{A506D320-1E6F-4D52-9D13-C2FC748C3372}" destId="{38DAE033-E11D-4B62-91A0-EC876F646DEA}" srcOrd="2" destOrd="0" parTransId="{0E56C7A9-21D1-4070-8DDC-42FC2B425488}" sibTransId="{6F3382D0-E071-463B-9F90-9E08B00B5060}"/>
    <dgm:cxn modelId="{46435AB0-28CA-429E-883D-D970E4B32EC8}" type="presOf" srcId="{9FB92E02-C00D-44BB-8733-CBA7AE7A48A3}" destId="{97E5A99D-1148-4A1F-8243-7AA751DDC81F}" srcOrd="0" destOrd="0" presId="urn:microsoft.com/office/officeart/2005/8/layout/radial2"/>
    <dgm:cxn modelId="{2CF5B9CA-4DA5-471E-893C-869AB155DD11}" type="presOf" srcId="{1C2830E9-E6AE-434B-AB98-6E59294B0749}" destId="{65E5E32F-55A1-421E-8D0B-C699ADA2E49F}" srcOrd="0" destOrd="0" presId="urn:microsoft.com/office/officeart/2005/8/layout/radial2"/>
    <dgm:cxn modelId="{F0FB68A4-3A35-4688-833D-5FE9D0225092}" type="presOf" srcId="{0E56C7A9-21D1-4070-8DDC-42FC2B425488}" destId="{4BD044F0-44F3-4C0F-B5A4-323A223BB252}" srcOrd="0" destOrd="0" presId="urn:microsoft.com/office/officeart/2005/8/layout/radial2"/>
    <dgm:cxn modelId="{795DC86F-A154-4B03-983A-5180547F4A8F}" srcId="{A506D320-1E6F-4D52-9D13-C2FC748C3372}" destId="{9FB92E02-C00D-44BB-8733-CBA7AE7A48A3}" srcOrd="1" destOrd="0" parTransId="{1C2830E9-E6AE-434B-AB98-6E59294B0749}" sibTransId="{9A787158-EDB9-4228-AE1C-27C5092BEC6C}"/>
    <dgm:cxn modelId="{0D08390C-0C04-4DB5-A150-4C3C335EDDE7}" type="presOf" srcId="{38DAE033-E11D-4B62-91A0-EC876F646DEA}" destId="{7EAF1404-44C7-45A9-B031-5CB282E4FDFF}" srcOrd="0" destOrd="0" presId="urn:microsoft.com/office/officeart/2005/8/layout/radial2"/>
    <dgm:cxn modelId="{09198F2D-0F87-4F5A-B7A5-9226DB029381}" srcId="{A506D320-1E6F-4D52-9D13-C2FC748C3372}" destId="{051D60A5-1624-4965-802B-E992C26B6048}" srcOrd="0" destOrd="0" parTransId="{DE316247-3238-43B1-A200-AF72CBCC2EE5}" sibTransId="{7B5119CF-178F-4861-93A7-3644869F24B4}"/>
    <dgm:cxn modelId="{B3A983D6-6D84-435C-84CD-917D11E3245B}" type="presOf" srcId="{DE316247-3238-43B1-A200-AF72CBCC2EE5}" destId="{930F87E5-42E7-467C-9152-535A79AC5AF4}" srcOrd="0" destOrd="0" presId="urn:microsoft.com/office/officeart/2005/8/layout/radial2"/>
    <dgm:cxn modelId="{05EC43DB-03B5-4393-8097-3C112E92A4D1}" type="presParOf" srcId="{E0EE8F5A-64F6-4FF9-9331-978666563179}" destId="{7610E4A8-3972-4D1A-A8AF-D1D2AA036F7F}" srcOrd="0" destOrd="0" presId="urn:microsoft.com/office/officeart/2005/8/layout/radial2"/>
    <dgm:cxn modelId="{A7F5D250-DF1B-4C40-B41F-CB4A397F19AB}" type="presParOf" srcId="{7610E4A8-3972-4D1A-A8AF-D1D2AA036F7F}" destId="{3A130806-3761-4320-B03A-B6CC93F76CDB}" srcOrd="0" destOrd="0" presId="urn:microsoft.com/office/officeart/2005/8/layout/radial2"/>
    <dgm:cxn modelId="{05B2158F-5097-44AA-B13E-28D14B0BCD47}" type="presParOf" srcId="{3A130806-3761-4320-B03A-B6CC93F76CDB}" destId="{3E833DA3-BF6B-4CE7-8993-297AE94171FC}" srcOrd="0" destOrd="0" presId="urn:microsoft.com/office/officeart/2005/8/layout/radial2"/>
    <dgm:cxn modelId="{972E0E7B-A8AD-4A12-A83F-6599390AE8C7}" type="presParOf" srcId="{3A130806-3761-4320-B03A-B6CC93F76CDB}" destId="{741F5C91-010E-46FE-B4E4-E92A65D09549}" srcOrd="1" destOrd="0" presId="urn:microsoft.com/office/officeart/2005/8/layout/radial2"/>
    <dgm:cxn modelId="{19227E3D-9713-49BC-B203-51DC7E03259D}" type="presParOf" srcId="{7610E4A8-3972-4D1A-A8AF-D1D2AA036F7F}" destId="{930F87E5-42E7-467C-9152-535A79AC5AF4}" srcOrd="1" destOrd="0" presId="urn:microsoft.com/office/officeart/2005/8/layout/radial2"/>
    <dgm:cxn modelId="{A384326B-8A2A-4CA7-A773-A395C48BE9E3}" type="presParOf" srcId="{7610E4A8-3972-4D1A-A8AF-D1D2AA036F7F}" destId="{9AAA4D8D-D80A-41E5-8939-36C2DFDCBF5C}" srcOrd="2" destOrd="0" presId="urn:microsoft.com/office/officeart/2005/8/layout/radial2"/>
    <dgm:cxn modelId="{73DECD77-4710-4AFF-BD81-7F6589794CC0}" type="presParOf" srcId="{9AAA4D8D-D80A-41E5-8939-36C2DFDCBF5C}" destId="{DC1F23AB-2554-48D2-AD77-C07C2E5857C7}" srcOrd="0" destOrd="0" presId="urn:microsoft.com/office/officeart/2005/8/layout/radial2"/>
    <dgm:cxn modelId="{5E9634DB-2EB7-417A-8AA1-06418FCB1B45}" type="presParOf" srcId="{9AAA4D8D-D80A-41E5-8939-36C2DFDCBF5C}" destId="{DF661A8F-F471-4B5F-A1E8-AAC55762EA67}" srcOrd="1" destOrd="0" presId="urn:microsoft.com/office/officeart/2005/8/layout/radial2"/>
    <dgm:cxn modelId="{2B8107F0-07B1-4874-90B6-CA0BB023C2C7}" type="presParOf" srcId="{7610E4A8-3972-4D1A-A8AF-D1D2AA036F7F}" destId="{65E5E32F-55A1-421E-8D0B-C699ADA2E49F}" srcOrd="3" destOrd="0" presId="urn:microsoft.com/office/officeart/2005/8/layout/radial2"/>
    <dgm:cxn modelId="{DB46DD63-473C-4112-AAA5-376964ABB2B0}" type="presParOf" srcId="{7610E4A8-3972-4D1A-A8AF-D1D2AA036F7F}" destId="{EEA20081-4D38-4E3F-AF59-8EA41516D8FD}" srcOrd="4" destOrd="0" presId="urn:microsoft.com/office/officeart/2005/8/layout/radial2"/>
    <dgm:cxn modelId="{D4BA9655-6FEF-4463-8E1F-75BCA947D554}" type="presParOf" srcId="{EEA20081-4D38-4E3F-AF59-8EA41516D8FD}" destId="{97E5A99D-1148-4A1F-8243-7AA751DDC81F}" srcOrd="0" destOrd="0" presId="urn:microsoft.com/office/officeart/2005/8/layout/radial2"/>
    <dgm:cxn modelId="{0CC7BBC4-A8BA-4F56-A4C7-9F80D496D8C2}" type="presParOf" srcId="{EEA20081-4D38-4E3F-AF59-8EA41516D8FD}" destId="{F097EEE3-53A0-4AC5-8766-4BB62F8C247E}" srcOrd="1" destOrd="0" presId="urn:microsoft.com/office/officeart/2005/8/layout/radial2"/>
    <dgm:cxn modelId="{8B8C81B4-96CF-4E6A-903E-CCE0A81A341A}" type="presParOf" srcId="{7610E4A8-3972-4D1A-A8AF-D1D2AA036F7F}" destId="{4BD044F0-44F3-4C0F-B5A4-323A223BB252}" srcOrd="5" destOrd="0" presId="urn:microsoft.com/office/officeart/2005/8/layout/radial2"/>
    <dgm:cxn modelId="{0BAA96CD-4378-4CB8-9F91-974BFF521B26}" type="presParOf" srcId="{7610E4A8-3972-4D1A-A8AF-D1D2AA036F7F}" destId="{CCA84295-0FD6-4947-AC5E-A2B47209F015}" srcOrd="6" destOrd="0" presId="urn:microsoft.com/office/officeart/2005/8/layout/radial2"/>
    <dgm:cxn modelId="{9AF1DEED-C61C-435C-8A65-F9465C6810DD}" type="presParOf" srcId="{CCA84295-0FD6-4947-AC5E-A2B47209F015}" destId="{7EAF1404-44C7-45A9-B031-5CB282E4FDFF}" srcOrd="0" destOrd="0" presId="urn:microsoft.com/office/officeart/2005/8/layout/radial2"/>
    <dgm:cxn modelId="{02D9890A-CBF8-4462-9C70-095C03D1BC17}" type="presParOf" srcId="{CCA84295-0FD6-4947-AC5E-A2B47209F015}" destId="{7FF02E90-F713-4CCB-8B01-FE38FCC4DCC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D08641-07BA-43C8-95C8-15DABB986A6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AA2D960F-2C90-4E40-AB20-CF52B55E98F1}">
      <dgm:prSet>
        <dgm:style>
          <a:lnRef idx="0">
            <a:schemeClr val="accent3"/>
          </a:lnRef>
          <a:fillRef idx="3">
            <a:schemeClr val="accent3"/>
          </a:fillRef>
          <a:effectRef idx="3">
            <a:schemeClr val="accent3"/>
          </a:effectRef>
          <a:fontRef idx="minor">
            <a:schemeClr val="lt1"/>
          </a:fontRef>
        </dgm:style>
      </dgm:prSet>
      <dgm:spPr/>
      <dgm:t>
        <a:bodyPr/>
        <a:lstStyle/>
        <a:p>
          <a:pPr rtl="0"/>
          <a:r>
            <a:rPr lang="tr-TR" dirty="0" smtClean="0"/>
            <a:t>YETKİLENDİRİLMİŞ KURULUŞLAR</a:t>
          </a:r>
          <a:endParaRPr lang="tr-TR" dirty="0"/>
        </a:p>
      </dgm:t>
    </dgm:pt>
    <dgm:pt modelId="{659EAD49-A184-4039-A933-F599490B2181}" type="parTrans" cxnId="{32B598E2-35FA-4EED-BC8D-C775F5CFB80A}">
      <dgm:prSet/>
      <dgm:spPr/>
      <dgm:t>
        <a:bodyPr/>
        <a:lstStyle/>
        <a:p>
          <a:endParaRPr lang="tr-TR"/>
        </a:p>
      </dgm:t>
    </dgm:pt>
    <dgm:pt modelId="{B2100190-F2B8-462E-B387-3A57BFC5521E}" type="sibTrans" cxnId="{32B598E2-35FA-4EED-BC8D-C775F5CFB80A}">
      <dgm:prSet/>
      <dgm:spPr/>
      <dgm:t>
        <a:bodyPr/>
        <a:lstStyle/>
        <a:p>
          <a:endParaRPr lang="tr-TR"/>
        </a:p>
      </dgm:t>
    </dgm:pt>
    <dgm:pt modelId="{B8C079AE-A21F-49F7-800B-22508362CC16}">
      <dgm:prSet>
        <dgm:style>
          <a:lnRef idx="1">
            <a:schemeClr val="accent6"/>
          </a:lnRef>
          <a:fillRef idx="3">
            <a:schemeClr val="accent6"/>
          </a:fillRef>
          <a:effectRef idx="2">
            <a:schemeClr val="accent6"/>
          </a:effectRef>
          <a:fontRef idx="minor">
            <a:schemeClr val="lt1"/>
          </a:fontRef>
        </dgm:style>
      </dgm:prSet>
      <dgm:spPr/>
      <dgm:t>
        <a:bodyPr/>
        <a:lstStyle/>
        <a:p>
          <a:r>
            <a:rPr lang="tr-TR" dirty="0" smtClean="0"/>
            <a:t>Bakanlık müteşebbis kontrolü yetkisini bu kuruluşlara devretmiştir</a:t>
          </a:r>
          <a:endParaRPr lang="tr-TR" dirty="0"/>
        </a:p>
      </dgm:t>
    </dgm:pt>
    <dgm:pt modelId="{D51C5C4E-5A27-4E7E-A946-7B691D14ED8E}" type="parTrans" cxnId="{FDA5A430-FCAE-42EC-8114-8C0C9134B0B8}">
      <dgm:prSet/>
      <dgm:spPr/>
      <dgm:t>
        <a:bodyPr/>
        <a:lstStyle/>
        <a:p>
          <a:endParaRPr lang="tr-TR"/>
        </a:p>
      </dgm:t>
    </dgm:pt>
    <dgm:pt modelId="{CB62EF9F-A07F-4655-AF6D-F72A6F96624E}" type="sibTrans" cxnId="{FDA5A430-FCAE-42EC-8114-8C0C9134B0B8}">
      <dgm:prSet/>
      <dgm:spPr/>
      <dgm:t>
        <a:bodyPr/>
        <a:lstStyle/>
        <a:p>
          <a:endParaRPr lang="tr-TR"/>
        </a:p>
      </dgm:t>
    </dgm:pt>
    <dgm:pt modelId="{07FCDC2E-373E-4B56-BDC8-720FE6BCA1F3}">
      <dgm:prSet>
        <dgm:style>
          <a:lnRef idx="1">
            <a:schemeClr val="accent6"/>
          </a:lnRef>
          <a:fillRef idx="3">
            <a:schemeClr val="accent6"/>
          </a:fillRef>
          <a:effectRef idx="2">
            <a:schemeClr val="accent6"/>
          </a:effectRef>
          <a:fontRef idx="minor">
            <a:schemeClr val="lt1"/>
          </a:fontRef>
        </dgm:style>
      </dgm:prSet>
      <dgm:spPr/>
      <dgm:t>
        <a:bodyPr/>
        <a:lstStyle/>
        <a:p>
          <a:r>
            <a:rPr lang="tr-TR" dirty="0" smtClean="0"/>
            <a:t>Doğadan toplamada yetki Orman Su İşleri Bakanlığı</a:t>
          </a:r>
        </a:p>
      </dgm:t>
    </dgm:pt>
    <dgm:pt modelId="{672DE084-41D4-425D-BD72-E7C3A5AA80EF}" type="parTrans" cxnId="{C300D8CC-1EAD-4B29-9E5E-B6EB826747BD}">
      <dgm:prSet/>
      <dgm:spPr/>
      <dgm:t>
        <a:bodyPr/>
        <a:lstStyle/>
        <a:p>
          <a:endParaRPr lang="tr-TR"/>
        </a:p>
      </dgm:t>
    </dgm:pt>
    <dgm:pt modelId="{04E0810C-6B51-433C-8939-B3FA8F38EBE6}" type="sibTrans" cxnId="{C300D8CC-1EAD-4B29-9E5E-B6EB826747BD}">
      <dgm:prSet/>
      <dgm:spPr/>
      <dgm:t>
        <a:bodyPr/>
        <a:lstStyle/>
        <a:p>
          <a:endParaRPr lang="tr-TR"/>
        </a:p>
      </dgm:t>
    </dgm:pt>
    <dgm:pt modelId="{8CC7D064-A172-4DCC-A4D1-C392AF15754C}">
      <dgm:prSet>
        <dgm:style>
          <a:lnRef idx="1">
            <a:schemeClr val="accent6"/>
          </a:lnRef>
          <a:fillRef idx="3">
            <a:schemeClr val="accent6"/>
          </a:fillRef>
          <a:effectRef idx="2">
            <a:schemeClr val="accent6"/>
          </a:effectRef>
          <a:fontRef idx="minor">
            <a:schemeClr val="lt1"/>
          </a:fontRef>
        </dgm:style>
      </dgm:prSet>
      <dgm:spPr/>
      <dgm:t>
        <a:bodyPr/>
        <a:lstStyle/>
        <a:p>
          <a:r>
            <a:rPr lang="tr-TR" dirty="0" smtClean="0"/>
            <a:t>Sertifika yetkilendirilmiş kuruluş</a:t>
          </a:r>
        </a:p>
      </dgm:t>
    </dgm:pt>
    <dgm:pt modelId="{65EAF0FD-8739-4E44-AE59-ACBF35D57AD0}" type="parTrans" cxnId="{93AEE6A9-C5C7-4377-93F9-12199A162CDB}">
      <dgm:prSet/>
      <dgm:spPr/>
      <dgm:t>
        <a:bodyPr/>
        <a:lstStyle/>
        <a:p>
          <a:endParaRPr lang="tr-TR"/>
        </a:p>
      </dgm:t>
    </dgm:pt>
    <dgm:pt modelId="{8E70E0E3-FAE4-45CF-A2F7-C61F7A800089}" type="sibTrans" cxnId="{93AEE6A9-C5C7-4377-93F9-12199A162CDB}">
      <dgm:prSet/>
      <dgm:spPr/>
      <dgm:t>
        <a:bodyPr/>
        <a:lstStyle/>
        <a:p>
          <a:endParaRPr lang="tr-TR"/>
        </a:p>
      </dgm:t>
    </dgm:pt>
    <dgm:pt modelId="{8D5C08E7-7760-4921-A133-89C84CCE3DAC}">
      <dgm:prSet>
        <dgm:style>
          <a:lnRef idx="1">
            <a:schemeClr val="accent6"/>
          </a:lnRef>
          <a:fillRef idx="3">
            <a:schemeClr val="accent6"/>
          </a:fillRef>
          <a:effectRef idx="2">
            <a:schemeClr val="accent6"/>
          </a:effectRef>
          <a:fontRef idx="minor">
            <a:schemeClr val="lt1"/>
          </a:fontRef>
        </dgm:style>
      </dgm:prSet>
      <dgm:spPr/>
      <dgm:t>
        <a:bodyPr/>
        <a:lstStyle/>
        <a:p>
          <a:r>
            <a:rPr lang="tr-TR" dirty="0" smtClean="0"/>
            <a:t>27 adet kuruluş Bakanlık tarafından yetkilendirilmiştir.</a:t>
          </a:r>
          <a:endParaRPr lang="tr-TR" dirty="0"/>
        </a:p>
      </dgm:t>
    </dgm:pt>
    <dgm:pt modelId="{7221C149-637C-4632-9928-A6F4D15E30D9}" type="parTrans" cxnId="{A1C91A5F-AADC-4095-B247-3F9AF6A15822}">
      <dgm:prSet/>
      <dgm:spPr/>
      <dgm:t>
        <a:bodyPr/>
        <a:lstStyle/>
        <a:p>
          <a:endParaRPr lang="tr-TR"/>
        </a:p>
      </dgm:t>
    </dgm:pt>
    <dgm:pt modelId="{2D7A3C71-3D18-4F1F-9BBB-BE5611DBEA65}" type="sibTrans" cxnId="{A1C91A5F-AADC-4095-B247-3F9AF6A15822}">
      <dgm:prSet/>
      <dgm:spPr/>
      <dgm:t>
        <a:bodyPr/>
        <a:lstStyle/>
        <a:p>
          <a:endParaRPr lang="tr-TR"/>
        </a:p>
      </dgm:t>
    </dgm:pt>
    <dgm:pt modelId="{511C2FC6-3BFC-418A-A906-AE19C60D2D8C}" type="pres">
      <dgm:prSet presAssocID="{9BD08641-07BA-43C8-95C8-15DABB986A64}" presName="linearFlow" presStyleCnt="0">
        <dgm:presLayoutVars>
          <dgm:dir/>
          <dgm:animLvl val="lvl"/>
          <dgm:resizeHandles val="exact"/>
        </dgm:presLayoutVars>
      </dgm:prSet>
      <dgm:spPr/>
      <dgm:t>
        <a:bodyPr/>
        <a:lstStyle/>
        <a:p>
          <a:endParaRPr lang="tr-TR"/>
        </a:p>
      </dgm:t>
    </dgm:pt>
    <dgm:pt modelId="{EDAE69AC-4C26-4E61-80B8-8D932852BD97}" type="pres">
      <dgm:prSet presAssocID="{AA2D960F-2C90-4E40-AB20-CF52B55E98F1}" presName="composite" presStyleCnt="0"/>
      <dgm:spPr/>
    </dgm:pt>
    <dgm:pt modelId="{5FABE729-789B-4F57-8E76-966CBFBEC081}" type="pres">
      <dgm:prSet presAssocID="{AA2D960F-2C90-4E40-AB20-CF52B55E98F1}" presName="parentText" presStyleLbl="alignNode1" presStyleIdx="0" presStyleCnt="1" custScaleY="167090">
        <dgm:presLayoutVars>
          <dgm:chMax val="1"/>
          <dgm:bulletEnabled val="1"/>
        </dgm:presLayoutVars>
      </dgm:prSet>
      <dgm:spPr/>
      <dgm:t>
        <a:bodyPr/>
        <a:lstStyle/>
        <a:p>
          <a:endParaRPr lang="tr-TR"/>
        </a:p>
      </dgm:t>
    </dgm:pt>
    <dgm:pt modelId="{8141BCB7-3A5E-4F3A-A6BC-61449ABA822A}" type="pres">
      <dgm:prSet presAssocID="{AA2D960F-2C90-4E40-AB20-CF52B55E98F1}" presName="descendantText" presStyleLbl="alignAcc1" presStyleIdx="0" presStyleCnt="1" custScaleY="196204" custLinFactNeighborX="7920" custLinFactNeighborY="3412">
        <dgm:presLayoutVars>
          <dgm:bulletEnabled val="1"/>
        </dgm:presLayoutVars>
      </dgm:prSet>
      <dgm:spPr/>
      <dgm:t>
        <a:bodyPr/>
        <a:lstStyle/>
        <a:p>
          <a:endParaRPr lang="tr-TR"/>
        </a:p>
      </dgm:t>
    </dgm:pt>
  </dgm:ptLst>
  <dgm:cxnLst>
    <dgm:cxn modelId="{32B598E2-35FA-4EED-BC8D-C775F5CFB80A}" srcId="{9BD08641-07BA-43C8-95C8-15DABB986A64}" destId="{AA2D960F-2C90-4E40-AB20-CF52B55E98F1}" srcOrd="0" destOrd="0" parTransId="{659EAD49-A184-4039-A933-F599490B2181}" sibTransId="{B2100190-F2B8-462E-B387-3A57BFC5521E}"/>
    <dgm:cxn modelId="{A1C91A5F-AADC-4095-B247-3F9AF6A15822}" srcId="{AA2D960F-2C90-4E40-AB20-CF52B55E98F1}" destId="{8D5C08E7-7760-4921-A133-89C84CCE3DAC}" srcOrd="1" destOrd="0" parTransId="{7221C149-637C-4632-9928-A6F4D15E30D9}" sibTransId="{2D7A3C71-3D18-4F1F-9BBB-BE5611DBEA65}"/>
    <dgm:cxn modelId="{FDA5A430-FCAE-42EC-8114-8C0C9134B0B8}" srcId="{AA2D960F-2C90-4E40-AB20-CF52B55E98F1}" destId="{B8C079AE-A21F-49F7-800B-22508362CC16}" srcOrd="0" destOrd="0" parTransId="{D51C5C4E-5A27-4E7E-A946-7B691D14ED8E}" sibTransId="{CB62EF9F-A07F-4655-AF6D-F72A6F96624E}"/>
    <dgm:cxn modelId="{54D0F96E-57C2-4970-8A0F-8A3DDFEFCA1D}" type="presOf" srcId="{8CC7D064-A172-4DCC-A4D1-C392AF15754C}" destId="{8141BCB7-3A5E-4F3A-A6BC-61449ABA822A}" srcOrd="0" destOrd="3" presId="urn:microsoft.com/office/officeart/2005/8/layout/chevron2"/>
    <dgm:cxn modelId="{C236D35C-4744-4DDB-AF8D-7B0659419007}" type="presOf" srcId="{07FCDC2E-373E-4B56-BDC8-720FE6BCA1F3}" destId="{8141BCB7-3A5E-4F3A-A6BC-61449ABA822A}" srcOrd="0" destOrd="2" presId="urn:microsoft.com/office/officeart/2005/8/layout/chevron2"/>
    <dgm:cxn modelId="{F0526441-6C46-460E-90C6-527CAEF4D052}" type="presOf" srcId="{9BD08641-07BA-43C8-95C8-15DABB986A64}" destId="{511C2FC6-3BFC-418A-A906-AE19C60D2D8C}" srcOrd="0" destOrd="0" presId="urn:microsoft.com/office/officeart/2005/8/layout/chevron2"/>
    <dgm:cxn modelId="{C300D8CC-1EAD-4B29-9E5E-B6EB826747BD}" srcId="{AA2D960F-2C90-4E40-AB20-CF52B55E98F1}" destId="{07FCDC2E-373E-4B56-BDC8-720FE6BCA1F3}" srcOrd="2" destOrd="0" parTransId="{672DE084-41D4-425D-BD72-E7C3A5AA80EF}" sibTransId="{04E0810C-6B51-433C-8939-B3FA8F38EBE6}"/>
    <dgm:cxn modelId="{801A74FE-177B-486B-A9C0-BAA74EBAD19D}" type="presOf" srcId="{B8C079AE-A21F-49F7-800B-22508362CC16}" destId="{8141BCB7-3A5E-4F3A-A6BC-61449ABA822A}" srcOrd="0" destOrd="0" presId="urn:microsoft.com/office/officeart/2005/8/layout/chevron2"/>
    <dgm:cxn modelId="{5A791207-F61C-4CC0-AFD4-4B8783D0E8A7}" type="presOf" srcId="{8D5C08E7-7760-4921-A133-89C84CCE3DAC}" destId="{8141BCB7-3A5E-4F3A-A6BC-61449ABA822A}" srcOrd="0" destOrd="1" presId="urn:microsoft.com/office/officeart/2005/8/layout/chevron2"/>
    <dgm:cxn modelId="{93AEE6A9-C5C7-4377-93F9-12199A162CDB}" srcId="{AA2D960F-2C90-4E40-AB20-CF52B55E98F1}" destId="{8CC7D064-A172-4DCC-A4D1-C392AF15754C}" srcOrd="3" destOrd="0" parTransId="{65EAF0FD-8739-4E44-AE59-ACBF35D57AD0}" sibTransId="{8E70E0E3-FAE4-45CF-A2F7-C61F7A800089}"/>
    <dgm:cxn modelId="{872D82B7-B885-4EE6-BBE1-C33BF8D548ED}" type="presOf" srcId="{AA2D960F-2C90-4E40-AB20-CF52B55E98F1}" destId="{5FABE729-789B-4F57-8E76-966CBFBEC081}" srcOrd="0" destOrd="0" presId="urn:microsoft.com/office/officeart/2005/8/layout/chevron2"/>
    <dgm:cxn modelId="{8D4B1874-12C2-4932-9FC0-FC390F78143C}" type="presParOf" srcId="{511C2FC6-3BFC-418A-A906-AE19C60D2D8C}" destId="{EDAE69AC-4C26-4E61-80B8-8D932852BD97}" srcOrd="0" destOrd="0" presId="urn:microsoft.com/office/officeart/2005/8/layout/chevron2"/>
    <dgm:cxn modelId="{76FC2DA7-5A44-4749-9A11-8B0F8BEEA9F5}" type="presParOf" srcId="{EDAE69AC-4C26-4E61-80B8-8D932852BD97}" destId="{5FABE729-789B-4F57-8E76-966CBFBEC081}" srcOrd="0" destOrd="0" presId="urn:microsoft.com/office/officeart/2005/8/layout/chevron2"/>
    <dgm:cxn modelId="{2D0B5FA1-CE03-4507-9407-C16561ECBC14}" type="presParOf" srcId="{EDAE69AC-4C26-4E61-80B8-8D932852BD97}" destId="{8141BCB7-3A5E-4F3A-A6BC-61449ABA82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11B934-22F3-4726-AEDA-7BBFBBB0E0E9}" type="doc">
      <dgm:prSet loTypeId="urn:microsoft.com/office/officeart/2005/8/layout/bList2#2" loCatId="list" qsTypeId="urn:microsoft.com/office/officeart/2005/8/quickstyle/simple1" qsCatId="simple" csTypeId="urn:microsoft.com/office/officeart/2005/8/colors/accent1_2" csCatId="accent1" phldr="0"/>
      <dgm:spPr/>
    </dgm:pt>
    <dgm:pt modelId="{D8CF21A9-12F5-4C5F-A1C7-22821014B0DA}">
      <dgm:prSet phldrT="[Metin]" phldr="1"/>
      <dgm:spPr/>
      <dgm:t>
        <a:bodyPr/>
        <a:lstStyle/>
        <a:p>
          <a:endParaRPr lang="tr-TR"/>
        </a:p>
      </dgm:t>
    </dgm:pt>
    <dgm:pt modelId="{348770B2-BE5A-4A56-A5C6-DEE2C0ECEF43}" type="parTrans" cxnId="{2BD4A1F3-2ECB-4308-A63E-3D8C14CAC9DA}">
      <dgm:prSet/>
      <dgm:spPr/>
      <dgm:t>
        <a:bodyPr/>
        <a:lstStyle/>
        <a:p>
          <a:endParaRPr lang="tr-TR"/>
        </a:p>
      </dgm:t>
    </dgm:pt>
    <dgm:pt modelId="{8043BCA7-B192-454F-AD77-63F9C790C639}" type="sibTrans" cxnId="{2BD4A1F3-2ECB-4308-A63E-3D8C14CAC9DA}">
      <dgm:prSet/>
      <dgm:spPr/>
      <dgm:t>
        <a:bodyPr/>
        <a:lstStyle/>
        <a:p>
          <a:endParaRPr lang="tr-TR"/>
        </a:p>
      </dgm:t>
    </dgm:pt>
    <dgm:pt modelId="{AD206E99-77B4-429D-A6FF-94EEAC0B7254}">
      <dgm:prSet phldrT="[Metin]" phldr="1"/>
      <dgm:spPr/>
      <dgm:t>
        <a:bodyPr/>
        <a:lstStyle/>
        <a:p>
          <a:endParaRPr lang="tr-TR"/>
        </a:p>
      </dgm:t>
    </dgm:pt>
    <dgm:pt modelId="{B6B961AB-B0E4-48FB-87FE-9EFD6E04BDB9}" type="parTrans" cxnId="{823EE505-5CF0-42CC-B3F9-26BCFE3AEC79}">
      <dgm:prSet/>
      <dgm:spPr/>
      <dgm:t>
        <a:bodyPr/>
        <a:lstStyle/>
        <a:p>
          <a:endParaRPr lang="tr-TR"/>
        </a:p>
      </dgm:t>
    </dgm:pt>
    <dgm:pt modelId="{07B16AEB-CDBF-4DB0-9F0F-E03F5ECC2E8F}" type="sibTrans" cxnId="{823EE505-5CF0-42CC-B3F9-26BCFE3AEC79}">
      <dgm:prSet/>
      <dgm:spPr/>
      <dgm:t>
        <a:bodyPr/>
        <a:lstStyle/>
        <a:p>
          <a:endParaRPr lang="tr-TR"/>
        </a:p>
      </dgm:t>
    </dgm:pt>
    <dgm:pt modelId="{3D2DC24C-FAE5-4BCD-B0C4-54F173905B71}">
      <dgm:prSet phldrT="[Metin]" phldr="1"/>
      <dgm:spPr/>
      <dgm:t>
        <a:bodyPr/>
        <a:lstStyle/>
        <a:p>
          <a:endParaRPr lang="tr-TR"/>
        </a:p>
      </dgm:t>
    </dgm:pt>
    <dgm:pt modelId="{298CD10C-0434-46A5-8F66-38751BFB0EE1}" type="parTrans" cxnId="{2AECF6A0-402D-4F7E-A21B-D3E51454B086}">
      <dgm:prSet/>
      <dgm:spPr/>
      <dgm:t>
        <a:bodyPr/>
        <a:lstStyle/>
        <a:p>
          <a:endParaRPr lang="tr-TR"/>
        </a:p>
      </dgm:t>
    </dgm:pt>
    <dgm:pt modelId="{475CDEFE-F0F6-4CBE-A308-914F59BF71C8}" type="sibTrans" cxnId="{2AECF6A0-402D-4F7E-A21B-D3E51454B086}">
      <dgm:prSet/>
      <dgm:spPr/>
      <dgm:t>
        <a:bodyPr/>
        <a:lstStyle/>
        <a:p>
          <a:endParaRPr lang="tr-TR"/>
        </a:p>
      </dgm:t>
    </dgm:pt>
    <dgm:pt modelId="{A679EA7B-75B8-46BE-88C5-991D30B5D649}" type="pres">
      <dgm:prSet presAssocID="{EE11B934-22F3-4726-AEDA-7BBFBBB0E0E9}" presName="diagram" presStyleCnt="0">
        <dgm:presLayoutVars>
          <dgm:dir/>
          <dgm:animLvl val="lvl"/>
          <dgm:resizeHandles val="exact"/>
        </dgm:presLayoutVars>
      </dgm:prSet>
      <dgm:spPr/>
    </dgm:pt>
    <dgm:pt modelId="{91C5D60E-C0FD-4BE8-81D3-4C064A819479}" type="pres">
      <dgm:prSet presAssocID="{D8CF21A9-12F5-4C5F-A1C7-22821014B0DA}" presName="compNode" presStyleCnt="0"/>
      <dgm:spPr/>
    </dgm:pt>
    <dgm:pt modelId="{1DE1F9CC-416D-4427-8CCA-180875DD908E}" type="pres">
      <dgm:prSet presAssocID="{D8CF21A9-12F5-4C5F-A1C7-22821014B0DA}" presName="childRect" presStyleLbl="bgAcc1" presStyleIdx="0" presStyleCnt="3">
        <dgm:presLayoutVars>
          <dgm:bulletEnabled val="1"/>
        </dgm:presLayoutVars>
      </dgm:prSet>
      <dgm:spPr/>
    </dgm:pt>
    <dgm:pt modelId="{BB421381-9AD1-4511-99E2-22007CF22188}" type="pres">
      <dgm:prSet presAssocID="{D8CF21A9-12F5-4C5F-A1C7-22821014B0DA}" presName="parentText" presStyleLbl="node1" presStyleIdx="0" presStyleCnt="0">
        <dgm:presLayoutVars>
          <dgm:chMax val="0"/>
          <dgm:bulletEnabled val="1"/>
        </dgm:presLayoutVars>
      </dgm:prSet>
      <dgm:spPr/>
      <dgm:t>
        <a:bodyPr/>
        <a:lstStyle/>
        <a:p>
          <a:endParaRPr lang="tr-TR"/>
        </a:p>
      </dgm:t>
    </dgm:pt>
    <dgm:pt modelId="{1E1BC45E-2BB8-4457-A8A3-8E7A74F214C6}" type="pres">
      <dgm:prSet presAssocID="{D8CF21A9-12F5-4C5F-A1C7-22821014B0DA}" presName="parentRect" presStyleLbl="alignNode1" presStyleIdx="0" presStyleCnt="3"/>
      <dgm:spPr/>
      <dgm:t>
        <a:bodyPr/>
        <a:lstStyle/>
        <a:p>
          <a:endParaRPr lang="tr-TR"/>
        </a:p>
      </dgm:t>
    </dgm:pt>
    <dgm:pt modelId="{5183E90C-C28B-4AF3-9096-B147239D1EF1}" type="pres">
      <dgm:prSet presAssocID="{D8CF21A9-12F5-4C5F-A1C7-22821014B0DA}" presName="adorn" presStyleLbl="fgAccFollowNode1" presStyleIdx="0" presStyleCnt="3"/>
      <dgm:spPr/>
    </dgm:pt>
    <dgm:pt modelId="{05C33B3B-CE92-46F3-B91B-78F6B18771B9}" type="pres">
      <dgm:prSet presAssocID="{8043BCA7-B192-454F-AD77-63F9C790C639}" presName="sibTrans" presStyleLbl="sibTrans2D1" presStyleIdx="0" presStyleCnt="0"/>
      <dgm:spPr/>
      <dgm:t>
        <a:bodyPr/>
        <a:lstStyle/>
        <a:p>
          <a:endParaRPr lang="tr-TR"/>
        </a:p>
      </dgm:t>
    </dgm:pt>
    <dgm:pt modelId="{0A51F4CC-3BDA-45CE-BA2D-6FB10A230E95}" type="pres">
      <dgm:prSet presAssocID="{AD206E99-77B4-429D-A6FF-94EEAC0B7254}" presName="compNode" presStyleCnt="0"/>
      <dgm:spPr/>
    </dgm:pt>
    <dgm:pt modelId="{0E8922B0-0E60-40B0-8B3B-ED5F97F6956C}" type="pres">
      <dgm:prSet presAssocID="{AD206E99-77B4-429D-A6FF-94EEAC0B7254}" presName="childRect" presStyleLbl="bgAcc1" presStyleIdx="1" presStyleCnt="3">
        <dgm:presLayoutVars>
          <dgm:bulletEnabled val="1"/>
        </dgm:presLayoutVars>
      </dgm:prSet>
      <dgm:spPr/>
    </dgm:pt>
    <dgm:pt modelId="{C3568FCF-C523-4DC8-B947-F466523597BF}" type="pres">
      <dgm:prSet presAssocID="{AD206E99-77B4-429D-A6FF-94EEAC0B7254}" presName="parentText" presStyleLbl="node1" presStyleIdx="0" presStyleCnt="0">
        <dgm:presLayoutVars>
          <dgm:chMax val="0"/>
          <dgm:bulletEnabled val="1"/>
        </dgm:presLayoutVars>
      </dgm:prSet>
      <dgm:spPr/>
      <dgm:t>
        <a:bodyPr/>
        <a:lstStyle/>
        <a:p>
          <a:endParaRPr lang="tr-TR"/>
        </a:p>
      </dgm:t>
    </dgm:pt>
    <dgm:pt modelId="{BF9C9778-888B-454F-A44E-54E9E0AEBBB2}" type="pres">
      <dgm:prSet presAssocID="{AD206E99-77B4-429D-A6FF-94EEAC0B7254}" presName="parentRect" presStyleLbl="alignNode1" presStyleIdx="1" presStyleCnt="3"/>
      <dgm:spPr/>
      <dgm:t>
        <a:bodyPr/>
        <a:lstStyle/>
        <a:p>
          <a:endParaRPr lang="tr-TR"/>
        </a:p>
      </dgm:t>
    </dgm:pt>
    <dgm:pt modelId="{65E5C13D-5BFC-4560-8F8F-96029DA2B572}" type="pres">
      <dgm:prSet presAssocID="{AD206E99-77B4-429D-A6FF-94EEAC0B7254}" presName="adorn" presStyleLbl="fgAccFollowNode1" presStyleIdx="1" presStyleCnt="3"/>
      <dgm:spPr/>
    </dgm:pt>
    <dgm:pt modelId="{A16F74C9-6E47-46FB-8D6B-0B0FE1D80C90}" type="pres">
      <dgm:prSet presAssocID="{07B16AEB-CDBF-4DB0-9F0F-E03F5ECC2E8F}" presName="sibTrans" presStyleLbl="sibTrans2D1" presStyleIdx="0" presStyleCnt="0"/>
      <dgm:spPr/>
      <dgm:t>
        <a:bodyPr/>
        <a:lstStyle/>
        <a:p>
          <a:endParaRPr lang="tr-TR"/>
        </a:p>
      </dgm:t>
    </dgm:pt>
    <dgm:pt modelId="{D76AF187-D1F9-40D6-967C-C4C782D274E2}" type="pres">
      <dgm:prSet presAssocID="{3D2DC24C-FAE5-4BCD-B0C4-54F173905B71}" presName="compNode" presStyleCnt="0"/>
      <dgm:spPr/>
    </dgm:pt>
    <dgm:pt modelId="{F6DD1D21-A0C9-48EF-8C26-3B2B17FD321E}" type="pres">
      <dgm:prSet presAssocID="{3D2DC24C-FAE5-4BCD-B0C4-54F173905B71}" presName="childRect" presStyleLbl="bgAcc1" presStyleIdx="2" presStyleCnt="3">
        <dgm:presLayoutVars>
          <dgm:bulletEnabled val="1"/>
        </dgm:presLayoutVars>
      </dgm:prSet>
      <dgm:spPr/>
    </dgm:pt>
    <dgm:pt modelId="{3751E4AE-62AF-4C05-ADF1-06ABA548006D}" type="pres">
      <dgm:prSet presAssocID="{3D2DC24C-FAE5-4BCD-B0C4-54F173905B71}" presName="parentText" presStyleLbl="node1" presStyleIdx="0" presStyleCnt="0">
        <dgm:presLayoutVars>
          <dgm:chMax val="0"/>
          <dgm:bulletEnabled val="1"/>
        </dgm:presLayoutVars>
      </dgm:prSet>
      <dgm:spPr/>
      <dgm:t>
        <a:bodyPr/>
        <a:lstStyle/>
        <a:p>
          <a:endParaRPr lang="tr-TR"/>
        </a:p>
      </dgm:t>
    </dgm:pt>
    <dgm:pt modelId="{8CC84F87-82F4-49DC-A7C6-B632BC93FE38}" type="pres">
      <dgm:prSet presAssocID="{3D2DC24C-FAE5-4BCD-B0C4-54F173905B71}" presName="parentRect" presStyleLbl="alignNode1" presStyleIdx="2" presStyleCnt="3"/>
      <dgm:spPr/>
      <dgm:t>
        <a:bodyPr/>
        <a:lstStyle/>
        <a:p>
          <a:endParaRPr lang="tr-TR"/>
        </a:p>
      </dgm:t>
    </dgm:pt>
    <dgm:pt modelId="{FCB40D9A-AD98-4B1C-B266-CF6FA8420597}" type="pres">
      <dgm:prSet presAssocID="{3D2DC24C-FAE5-4BCD-B0C4-54F173905B71}" presName="adorn" presStyleLbl="fgAccFollowNode1" presStyleIdx="2" presStyleCnt="3"/>
      <dgm:spPr/>
    </dgm:pt>
  </dgm:ptLst>
  <dgm:cxnLst>
    <dgm:cxn modelId="{823EE505-5CF0-42CC-B3F9-26BCFE3AEC79}" srcId="{EE11B934-22F3-4726-AEDA-7BBFBBB0E0E9}" destId="{AD206E99-77B4-429D-A6FF-94EEAC0B7254}" srcOrd="1" destOrd="0" parTransId="{B6B961AB-B0E4-48FB-87FE-9EFD6E04BDB9}" sibTransId="{07B16AEB-CDBF-4DB0-9F0F-E03F5ECC2E8F}"/>
    <dgm:cxn modelId="{0B2535B4-1428-45DA-837C-E798EC5B5A76}" type="presOf" srcId="{AD206E99-77B4-429D-A6FF-94EEAC0B7254}" destId="{C3568FCF-C523-4DC8-B947-F466523597BF}" srcOrd="0" destOrd="0" presId="urn:microsoft.com/office/officeart/2005/8/layout/bList2#2"/>
    <dgm:cxn modelId="{42B20E1A-D41C-4DC8-9553-A58EDACB496D}" type="presOf" srcId="{3D2DC24C-FAE5-4BCD-B0C4-54F173905B71}" destId="{8CC84F87-82F4-49DC-A7C6-B632BC93FE38}" srcOrd="1" destOrd="0" presId="urn:microsoft.com/office/officeart/2005/8/layout/bList2#2"/>
    <dgm:cxn modelId="{61FB29AA-8122-4E74-B5D8-D6ADBC41C490}" type="presOf" srcId="{D8CF21A9-12F5-4C5F-A1C7-22821014B0DA}" destId="{1E1BC45E-2BB8-4457-A8A3-8E7A74F214C6}" srcOrd="1" destOrd="0" presId="urn:microsoft.com/office/officeart/2005/8/layout/bList2#2"/>
    <dgm:cxn modelId="{2AECF6A0-402D-4F7E-A21B-D3E51454B086}" srcId="{EE11B934-22F3-4726-AEDA-7BBFBBB0E0E9}" destId="{3D2DC24C-FAE5-4BCD-B0C4-54F173905B71}" srcOrd="2" destOrd="0" parTransId="{298CD10C-0434-46A5-8F66-38751BFB0EE1}" sibTransId="{475CDEFE-F0F6-4CBE-A308-914F59BF71C8}"/>
    <dgm:cxn modelId="{62DB8A76-C91C-47BB-B967-B35077CD1A0C}" type="presOf" srcId="{3D2DC24C-FAE5-4BCD-B0C4-54F173905B71}" destId="{3751E4AE-62AF-4C05-ADF1-06ABA548006D}" srcOrd="0" destOrd="0" presId="urn:microsoft.com/office/officeart/2005/8/layout/bList2#2"/>
    <dgm:cxn modelId="{5B701808-E8A7-4CB8-B633-37D0DBE467E6}" type="presOf" srcId="{8043BCA7-B192-454F-AD77-63F9C790C639}" destId="{05C33B3B-CE92-46F3-B91B-78F6B18771B9}" srcOrd="0" destOrd="0" presId="urn:microsoft.com/office/officeart/2005/8/layout/bList2#2"/>
    <dgm:cxn modelId="{3056DAFC-3548-4F98-AE67-34F950C2315D}" type="presOf" srcId="{D8CF21A9-12F5-4C5F-A1C7-22821014B0DA}" destId="{BB421381-9AD1-4511-99E2-22007CF22188}" srcOrd="0" destOrd="0" presId="urn:microsoft.com/office/officeart/2005/8/layout/bList2#2"/>
    <dgm:cxn modelId="{65653069-18D6-4748-81EE-E6465AD8C344}" type="presOf" srcId="{EE11B934-22F3-4726-AEDA-7BBFBBB0E0E9}" destId="{A679EA7B-75B8-46BE-88C5-991D30B5D649}" srcOrd="0" destOrd="0" presId="urn:microsoft.com/office/officeart/2005/8/layout/bList2#2"/>
    <dgm:cxn modelId="{2BD4A1F3-2ECB-4308-A63E-3D8C14CAC9DA}" srcId="{EE11B934-22F3-4726-AEDA-7BBFBBB0E0E9}" destId="{D8CF21A9-12F5-4C5F-A1C7-22821014B0DA}" srcOrd="0" destOrd="0" parTransId="{348770B2-BE5A-4A56-A5C6-DEE2C0ECEF43}" sibTransId="{8043BCA7-B192-454F-AD77-63F9C790C639}"/>
    <dgm:cxn modelId="{E335C260-4CFB-44C0-B61C-629071C31A4F}" type="presOf" srcId="{AD206E99-77B4-429D-A6FF-94EEAC0B7254}" destId="{BF9C9778-888B-454F-A44E-54E9E0AEBBB2}" srcOrd="1" destOrd="0" presId="urn:microsoft.com/office/officeart/2005/8/layout/bList2#2"/>
    <dgm:cxn modelId="{33CFBED6-5362-4728-8E8E-2B7A3D91DC97}" type="presOf" srcId="{07B16AEB-CDBF-4DB0-9F0F-E03F5ECC2E8F}" destId="{A16F74C9-6E47-46FB-8D6B-0B0FE1D80C90}" srcOrd="0" destOrd="0" presId="urn:microsoft.com/office/officeart/2005/8/layout/bList2#2"/>
    <dgm:cxn modelId="{0B3E92CA-8639-45C0-B8AC-3FEA6166B648}" type="presParOf" srcId="{A679EA7B-75B8-46BE-88C5-991D30B5D649}" destId="{91C5D60E-C0FD-4BE8-81D3-4C064A819479}" srcOrd="0" destOrd="0" presId="urn:microsoft.com/office/officeart/2005/8/layout/bList2#2"/>
    <dgm:cxn modelId="{3D76A92D-27B8-48BF-A53B-8FAACC58B8DC}" type="presParOf" srcId="{91C5D60E-C0FD-4BE8-81D3-4C064A819479}" destId="{1DE1F9CC-416D-4427-8CCA-180875DD908E}" srcOrd="0" destOrd="0" presId="urn:microsoft.com/office/officeart/2005/8/layout/bList2#2"/>
    <dgm:cxn modelId="{B3C32C50-F5A4-4834-9249-4F6FBE495E98}" type="presParOf" srcId="{91C5D60E-C0FD-4BE8-81D3-4C064A819479}" destId="{BB421381-9AD1-4511-99E2-22007CF22188}" srcOrd="1" destOrd="0" presId="urn:microsoft.com/office/officeart/2005/8/layout/bList2#2"/>
    <dgm:cxn modelId="{54466D17-E0C9-4AA2-93B0-5F5C7AB3A2CC}" type="presParOf" srcId="{91C5D60E-C0FD-4BE8-81D3-4C064A819479}" destId="{1E1BC45E-2BB8-4457-A8A3-8E7A74F214C6}" srcOrd="2" destOrd="0" presId="urn:microsoft.com/office/officeart/2005/8/layout/bList2#2"/>
    <dgm:cxn modelId="{0EA9C164-F8E4-4CF5-AE63-29D1F68F1A62}" type="presParOf" srcId="{91C5D60E-C0FD-4BE8-81D3-4C064A819479}" destId="{5183E90C-C28B-4AF3-9096-B147239D1EF1}" srcOrd="3" destOrd="0" presId="urn:microsoft.com/office/officeart/2005/8/layout/bList2#2"/>
    <dgm:cxn modelId="{8883663C-B57F-4245-AD46-E7C4AF85D789}" type="presParOf" srcId="{A679EA7B-75B8-46BE-88C5-991D30B5D649}" destId="{05C33B3B-CE92-46F3-B91B-78F6B18771B9}" srcOrd="1" destOrd="0" presId="urn:microsoft.com/office/officeart/2005/8/layout/bList2#2"/>
    <dgm:cxn modelId="{04D0B814-D09B-4873-8B5A-A33720499D28}" type="presParOf" srcId="{A679EA7B-75B8-46BE-88C5-991D30B5D649}" destId="{0A51F4CC-3BDA-45CE-BA2D-6FB10A230E95}" srcOrd="2" destOrd="0" presId="urn:microsoft.com/office/officeart/2005/8/layout/bList2#2"/>
    <dgm:cxn modelId="{20ED4BA2-943D-477E-B7B2-629113E38EAD}" type="presParOf" srcId="{0A51F4CC-3BDA-45CE-BA2D-6FB10A230E95}" destId="{0E8922B0-0E60-40B0-8B3B-ED5F97F6956C}" srcOrd="0" destOrd="0" presId="urn:microsoft.com/office/officeart/2005/8/layout/bList2#2"/>
    <dgm:cxn modelId="{3C924680-0DE1-4E88-8B96-CDAFBF0F8ACA}" type="presParOf" srcId="{0A51F4CC-3BDA-45CE-BA2D-6FB10A230E95}" destId="{C3568FCF-C523-4DC8-B947-F466523597BF}" srcOrd="1" destOrd="0" presId="urn:microsoft.com/office/officeart/2005/8/layout/bList2#2"/>
    <dgm:cxn modelId="{1E38B345-9474-4E04-B9A6-26434582D12B}" type="presParOf" srcId="{0A51F4CC-3BDA-45CE-BA2D-6FB10A230E95}" destId="{BF9C9778-888B-454F-A44E-54E9E0AEBBB2}" srcOrd="2" destOrd="0" presId="urn:microsoft.com/office/officeart/2005/8/layout/bList2#2"/>
    <dgm:cxn modelId="{40549570-75BF-4B9E-8DCA-498E849B19CE}" type="presParOf" srcId="{0A51F4CC-3BDA-45CE-BA2D-6FB10A230E95}" destId="{65E5C13D-5BFC-4560-8F8F-96029DA2B572}" srcOrd="3" destOrd="0" presId="urn:microsoft.com/office/officeart/2005/8/layout/bList2#2"/>
    <dgm:cxn modelId="{F6421942-3DD9-43E1-B3A9-581C53B8B884}" type="presParOf" srcId="{A679EA7B-75B8-46BE-88C5-991D30B5D649}" destId="{A16F74C9-6E47-46FB-8D6B-0B0FE1D80C90}" srcOrd="3" destOrd="0" presId="urn:microsoft.com/office/officeart/2005/8/layout/bList2#2"/>
    <dgm:cxn modelId="{11F18F5A-2527-4463-8ED1-7C11020C46F5}" type="presParOf" srcId="{A679EA7B-75B8-46BE-88C5-991D30B5D649}" destId="{D76AF187-D1F9-40D6-967C-C4C782D274E2}" srcOrd="4" destOrd="0" presId="urn:microsoft.com/office/officeart/2005/8/layout/bList2#2"/>
    <dgm:cxn modelId="{DE43478A-01C0-455C-84BB-A430BBA9190F}" type="presParOf" srcId="{D76AF187-D1F9-40D6-967C-C4C782D274E2}" destId="{F6DD1D21-A0C9-48EF-8C26-3B2B17FD321E}" srcOrd="0" destOrd="0" presId="urn:microsoft.com/office/officeart/2005/8/layout/bList2#2"/>
    <dgm:cxn modelId="{382C15E5-003B-4AB4-BFB5-E2E82925DB0B}" type="presParOf" srcId="{D76AF187-D1F9-40D6-967C-C4C782D274E2}" destId="{3751E4AE-62AF-4C05-ADF1-06ABA548006D}" srcOrd="1" destOrd="0" presId="urn:microsoft.com/office/officeart/2005/8/layout/bList2#2"/>
    <dgm:cxn modelId="{77B47061-575C-4577-B363-FB5D8EFA09E0}" type="presParOf" srcId="{D76AF187-D1F9-40D6-967C-C4C782D274E2}" destId="{8CC84F87-82F4-49DC-A7C6-B632BC93FE38}" srcOrd="2" destOrd="0" presId="urn:microsoft.com/office/officeart/2005/8/layout/bList2#2"/>
    <dgm:cxn modelId="{5A27F076-1D3D-486A-B6D9-93A3460D78D7}" type="presParOf" srcId="{D76AF187-D1F9-40D6-967C-C4C782D274E2}" destId="{FCB40D9A-AD98-4B1C-B266-CF6FA8420597}"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B1F627-E96F-4695-ABA9-26667E00E4EF}" type="doc">
      <dgm:prSet loTypeId="urn:microsoft.com/office/officeart/2005/8/layout/hProcess3" loCatId="process" qsTypeId="urn:microsoft.com/office/officeart/2005/8/quickstyle/simple1" qsCatId="simple" csTypeId="urn:microsoft.com/office/officeart/2005/8/colors/accent1_2" csCatId="accent1" phldr="1"/>
      <dgm:spPr/>
    </dgm:pt>
    <dgm:pt modelId="{BEEA3D4A-B252-4330-B0AA-FEAAA16FA5E2}">
      <dgm:prSet phldrT="[Metin]"/>
      <dgm:spPr/>
      <dgm:t>
        <a:bodyPr/>
        <a:lstStyle/>
        <a:p>
          <a:r>
            <a:rPr lang="tr-TR" dirty="0" smtClean="0">
              <a:solidFill>
                <a:schemeClr val="bg1"/>
              </a:solidFill>
            </a:rPr>
            <a:t>Yetkilendirilmiş kuruluşun Türkçe Kalite El Kitabı</a:t>
          </a:r>
          <a:endParaRPr lang="tr-TR" dirty="0">
            <a:solidFill>
              <a:schemeClr val="bg1"/>
            </a:solidFill>
          </a:endParaRPr>
        </a:p>
      </dgm:t>
    </dgm:pt>
    <dgm:pt modelId="{AC83402E-DB6B-4C05-AB90-68C06D5C8F6F}" type="parTrans" cxnId="{E9F24B96-2942-41E9-8EF7-06C19823D612}">
      <dgm:prSet/>
      <dgm:spPr/>
      <dgm:t>
        <a:bodyPr/>
        <a:lstStyle/>
        <a:p>
          <a:endParaRPr lang="tr-TR"/>
        </a:p>
      </dgm:t>
    </dgm:pt>
    <dgm:pt modelId="{A4851768-6EE7-4D30-B56B-9288F6016DEC}" type="sibTrans" cxnId="{E9F24B96-2942-41E9-8EF7-06C19823D612}">
      <dgm:prSet/>
      <dgm:spPr/>
      <dgm:t>
        <a:bodyPr/>
        <a:lstStyle/>
        <a:p>
          <a:endParaRPr lang="tr-TR"/>
        </a:p>
      </dgm:t>
    </dgm:pt>
    <dgm:pt modelId="{2A0C7B0D-5FFA-4C5E-9EC7-BD75C5A766EA}" type="pres">
      <dgm:prSet presAssocID="{ABB1F627-E96F-4695-ABA9-26667E00E4EF}" presName="Name0" presStyleCnt="0">
        <dgm:presLayoutVars>
          <dgm:dir/>
          <dgm:animLvl val="lvl"/>
          <dgm:resizeHandles val="exact"/>
        </dgm:presLayoutVars>
      </dgm:prSet>
      <dgm:spPr/>
    </dgm:pt>
    <dgm:pt modelId="{7D6E8656-1F5D-4151-82AA-A98CB6179AEB}" type="pres">
      <dgm:prSet presAssocID="{ABB1F627-E96F-4695-ABA9-26667E00E4EF}" presName="dummy" presStyleCnt="0"/>
      <dgm:spPr/>
    </dgm:pt>
    <dgm:pt modelId="{78BB695B-1BDF-48D4-BCBA-646BED631D9E}" type="pres">
      <dgm:prSet presAssocID="{ABB1F627-E96F-4695-ABA9-26667E00E4EF}" presName="linH" presStyleCnt="0"/>
      <dgm:spPr/>
    </dgm:pt>
    <dgm:pt modelId="{278D91E8-A172-4F8F-AD10-00FDD71CA702}" type="pres">
      <dgm:prSet presAssocID="{ABB1F627-E96F-4695-ABA9-26667E00E4EF}" presName="padding1" presStyleCnt="0"/>
      <dgm:spPr/>
    </dgm:pt>
    <dgm:pt modelId="{0BEE2BE2-4D88-47B3-B61D-674FD751D40C}" type="pres">
      <dgm:prSet presAssocID="{BEEA3D4A-B252-4330-B0AA-FEAAA16FA5E2}" presName="linV" presStyleCnt="0"/>
      <dgm:spPr/>
    </dgm:pt>
    <dgm:pt modelId="{F525C2E0-E5BD-4FB2-8273-E7DF02C033A4}" type="pres">
      <dgm:prSet presAssocID="{BEEA3D4A-B252-4330-B0AA-FEAAA16FA5E2}" presName="spVertical1" presStyleCnt="0"/>
      <dgm:spPr/>
    </dgm:pt>
    <dgm:pt modelId="{7788A600-4D6D-46BC-BC7D-ECF5C47FE1CC}" type="pres">
      <dgm:prSet presAssocID="{BEEA3D4A-B252-4330-B0AA-FEAAA16FA5E2}" presName="parTx" presStyleLbl="revTx" presStyleIdx="0" presStyleCnt="1">
        <dgm:presLayoutVars>
          <dgm:chMax val="0"/>
          <dgm:chPref val="0"/>
          <dgm:bulletEnabled val="1"/>
        </dgm:presLayoutVars>
      </dgm:prSet>
      <dgm:spPr/>
      <dgm:t>
        <a:bodyPr/>
        <a:lstStyle/>
        <a:p>
          <a:endParaRPr lang="tr-TR"/>
        </a:p>
      </dgm:t>
    </dgm:pt>
    <dgm:pt modelId="{45F0FF88-3E74-42A3-8B8E-44774FE36F73}" type="pres">
      <dgm:prSet presAssocID="{BEEA3D4A-B252-4330-B0AA-FEAAA16FA5E2}" presName="spVertical2" presStyleCnt="0"/>
      <dgm:spPr/>
    </dgm:pt>
    <dgm:pt modelId="{23BE60CC-E4C3-422C-BFD5-487D05CDB139}" type="pres">
      <dgm:prSet presAssocID="{BEEA3D4A-B252-4330-B0AA-FEAAA16FA5E2}" presName="spVertical3" presStyleCnt="0"/>
      <dgm:spPr/>
    </dgm:pt>
    <dgm:pt modelId="{AD7ECB35-1993-4031-84A3-4D94C953274C}" type="pres">
      <dgm:prSet presAssocID="{ABB1F627-E96F-4695-ABA9-26667E00E4EF}" presName="padding2" presStyleCnt="0"/>
      <dgm:spPr/>
    </dgm:pt>
    <dgm:pt modelId="{214D470C-07CA-4EC9-9935-3EEABF947523}" type="pres">
      <dgm:prSet presAssocID="{ABB1F627-E96F-4695-ABA9-26667E00E4EF}" presName="negArrow" presStyleCnt="0"/>
      <dgm:spPr/>
    </dgm:pt>
    <dgm:pt modelId="{E764B989-68F0-4268-98A5-9EC1E63C1C41}" type="pres">
      <dgm:prSet presAssocID="{ABB1F627-E96F-4695-ABA9-26667E00E4EF}" presName="backgroundArrow" presStyleLbl="node1" presStyleIdx="0" presStyleCnt="1"/>
      <dgm:spPr/>
    </dgm:pt>
  </dgm:ptLst>
  <dgm:cxnLst>
    <dgm:cxn modelId="{93B4EBED-3397-483E-B9FF-DB01589A832E}" type="presOf" srcId="{BEEA3D4A-B252-4330-B0AA-FEAAA16FA5E2}" destId="{7788A600-4D6D-46BC-BC7D-ECF5C47FE1CC}" srcOrd="0" destOrd="0" presId="urn:microsoft.com/office/officeart/2005/8/layout/hProcess3"/>
    <dgm:cxn modelId="{30B99E39-0EBA-435C-A374-3851F8601BE6}" type="presOf" srcId="{ABB1F627-E96F-4695-ABA9-26667E00E4EF}" destId="{2A0C7B0D-5FFA-4C5E-9EC7-BD75C5A766EA}" srcOrd="0" destOrd="0" presId="urn:microsoft.com/office/officeart/2005/8/layout/hProcess3"/>
    <dgm:cxn modelId="{E9F24B96-2942-41E9-8EF7-06C19823D612}" srcId="{ABB1F627-E96F-4695-ABA9-26667E00E4EF}" destId="{BEEA3D4A-B252-4330-B0AA-FEAAA16FA5E2}" srcOrd="0" destOrd="0" parTransId="{AC83402E-DB6B-4C05-AB90-68C06D5C8F6F}" sibTransId="{A4851768-6EE7-4D30-B56B-9288F6016DEC}"/>
    <dgm:cxn modelId="{9F7CD1FD-A893-4A61-B20C-1DBC6D51E283}" type="presParOf" srcId="{2A0C7B0D-5FFA-4C5E-9EC7-BD75C5A766EA}" destId="{7D6E8656-1F5D-4151-82AA-A98CB6179AEB}" srcOrd="0" destOrd="0" presId="urn:microsoft.com/office/officeart/2005/8/layout/hProcess3"/>
    <dgm:cxn modelId="{B0DF6B4A-229D-4E3C-87AB-AF3101F30CD0}" type="presParOf" srcId="{2A0C7B0D-5FFA-4C5E-9EC7-BD75C5A766EA}" destId="{78BB695B-1BDF-48D4-BCBA-646BED631D9E}" srcOrd="1" destOrd="0" presId="urn:microsoft.com/office/officeart/2005/8/layout/hProcess3"/>
    <dgm:cxn modelId="{E8B62C5A-DFD9-4F24-8995-3FFE57EDFBBA}" type="presParOf" srcId="{78BB695B-1BDF-48D4-BCBA-646BED631D9E}" destId="{278D91E8-A172-4F8F-AD10-00FDD71CA702}" srcOrd="0" destOrd="0" presId="urn:microsoft.com/office/officeart/2005/8/layout/hProcess3"/>
    <dgm:cxn modelId="{3658C5F3-3186-4AE2-A672-48D5ED9315BF}" type="presParOf" srcId="{78BB695B-1BDF-48D4-BCBA-646BED631D9E}" destId="{0BEE2BE2-4D88-47B3-B61D-674FD751D40C}" srcOrd="1" destOrd="0" presId="urn:microsoft.com/office/officeart/2005/8/layout/hProcess3"/>
    <dgm:cxn modelId="{FF592EE7-BDCA-4578-8F08-BAC1FC450294}" type="presParOf" srcId="{0BEE2BE2-4D88-47B3-B61D-674FD751D40C}" destId="{F525C2E0-E5BD-4FB2-8273-E7DF02C033A4}" srcOrd="0" destOrd="0" presId="urn:microsoft.com/office/officeart/2005/8/layout/hProcess3"/>
    <dgm:cxn modelId="{275D75D3-6203-4E34-B9E9-2298365A6D8D}" type="presParOf" srcId="{0BEE2BE2-4D88-47B3-B61D-674FD751D40C}" destId="{7788A600-4D6D-46BC-BC7D-ECF5C47FE1CC}" srcOrd="1" destOrd="0" presId="urn:microsoft.com/office/officeart/2005/8/layout/hProcess3"/>
    <dgm:cxn modelId="{4319C7C0-2452-400C-96BA-11E32CC71D38}" type="presParOf" srcId="{0BEE2BE2-4D88-47B3-B61D-674FD751D40C}" destId="{45F0FF88-3E74-42A3-8B8E-44774FE36F73}" srcOrd="2" destOrd="0" presId="urn:microsoft.com/office/officeart/2005/8/layout/hProcess3"/>
    <dgm:cxn modelId="{9ABDECD6-50C3-4BB3-9847-AF246D421CE4}" type="presParOf" srcId="{0BEE2BE2-4D88-47B3-B61D-674FD751D40C}" destId="{23BE60CC-E4C3-422C-BFD5-487D05CDB139}" srcOrd="3" destOrd="0" presId="urn:microsoft.com/office/officeart/2005/8/layout/hProcess3"/>
    <dgm:cxn modelId="{3964F2E2-69A5-4498-B339-DC4E0A7995B0}" type="presParOf" srcId="{78BB695B-1BDF-48D4-BCBA-646BED631D9E}" destId="{AD7ECB35-1993-4031-84A3-4D94C953274C}" srcOrd="2" destOrd="0" presId="urn:microsoft.com/office/officeart/2005/8/layout/hProcess3"/>
    <dgm:cxn modelId="{5BA36A7C-5B49-4C3C-8B4C-1072CD7CE372}" type="presParOf" srcId="{78BB695B-1BDF-48D4-BCBA-646BED631D9E}" destId="{214D470C-07CA-4EC9-9935-3EEABF947523}" srcOrd="3" destOrd="0" presId="urn:microsoft.com/office/officeart/2005/8/layout/hProcess3"/>
    <dgm:cxn modelId="{BF89AD28-7202-4615-9453-2976D8980347}" type="presParOf" srcId="{78BB695B-1BDF-48D4-BCBA-646BED631D9E}" destId="{E764B989-68F0-4268-98A5-9EC1E63C1C41}"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9FCB56-5A20-42DF-A062-2A61C1CF5C6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55F9999E-2230-44CA-8C63-F56152299BB7}">
      <dgm:prSet custT="1"/>
      <dgm:spPr/>
      <dgm:t>
        <a:bodyPr/>
        <a:lstStyle/>
        <a:p>
          <a:pPr rtl="0"/>
          <a:r>
            <a:rPr lang="tr-TR" sz="1800" dirty="0" smtClean="0"/>
            <a:t>Kontrol ve sertifikasyon kuruluşu açısından etiketleme:</a:t>
          </a:r>
          <a:endParaRPr lang="tr-TR" sz="1800" dirty="0"/>
        </a:p>
      </dgm:t>
    </dgm:pt>
    <dgm:pt modelId="{0BF63238-165F-4972-B7F3-99E228BF7A7D}" type="parTrans" cxnId="{33F70F19-4BD9-47D1-9F8E-2F295F9B1659}">
      <dgm:prSet/>
      <dgm:spPr/>
      <dgm:t>
        <a:bodyPr/>
        <a:lstStyle/>
        <a:p>
          <a:endParaRPr lang="tr-TR" sz="2800"/>
        </a:p>
      </dgm:t>
    </dgm:pt>
    <dgm:pt modelId="{F619E1D3-5ABF-4587-AE8D-73F9A6DE0A19}" type="sibTrans" cxnId="{33F70F19-4BD9-47D1-9F8E-2F295F9B1659}">
      <dgm:prSet/>
      <dgm:spPr/>
      <dgm:t>
        <a:bodyPr/>
        <a:lstStyle/>
        <a:p>
          <a:endParaRPr lang="tr-TR" sz="2800"/>
        </a:p>
      </dgm:t>
    </dgm:pt>
    <dgm:pt modelId="{CDFDB50C-18DF-43E5-AF4A-DDCE0C8B51BC}">
      <dgm:prSet custT="1"/>
      <dgm:spPr/>
      <dgm:t>
        <a:bodyPr/>
        <a:lstStyle/>
        <a:p>
          <a:pPr rtl="0"/>
          <a:r>
            <a:rPr lang="tr-TR" sz="1800" dirty="0" smtClean="0"/>
            <a:t>Ürünün statüsü </a:t>
          </a:r>
          <a:endParaRPr lang="tr-TR" sz="1800" dirty="0"/>
        </a:p>
      </dgm:t>
    </dgm:pt>
    <dgm:pt modelId="{C949D907-C320-4B87-91C3-EF20E239C652}" type="parTrans" cxnId="{6E1D10B5-EEE7-48D3-BC44-16AB6311E26A}">
      <dgm:prSet/>
      <dgm:spPr/>
      <dgm:t>
        <a:bodyPr/>
        <a:lstStyle/>
        <a:p>
          <a:endParaRPr lang="tr-TR" sz="2800"/>
        </a:p>
      </dgm:t>
    </dgm:pt>
    <dgm:pt modelId="{DD55A4A9-BA94-4EF1-A4BD-2D1EB611B83E}" type="sibTrans" cxnId="{6E1D10B5-EEE7-48D3-BC44-16AB6311E26A}">
      <dgm:prSet/>
      <dgm:spPr/>
      <dgm:t>
        <a:bodyPr/>
        <a:lstStyle/>
        <a:p>
          <a:endParaRPr lang="tr-TR" sz="2800"/>
        </a:p>
      </dgm:t>
    </dgm:pt>
    <dgm:pt modelId="{3FFFCA28-0866-46A4-AD6D-8A7BFD68AE1A}">
      <dgm:prSet custT="1"/>
      <dgm:spPr/>
      <dgm:t>
        <a:bodyPr/>
        <a:lstStyle/>
        <a:p>
          <a:pPr rtl="0"/>
          <a:r>
            <a:rPr lang="it-IT" sz="1800" b="1" dirty="0" smtClean="0"/>
            <a:t>ORGAN</a:t>
          </a:r>
          <a:r>
            <a:rPr lang="tr-TR" sz="1800" b="1" dirty="0" err="1" smtClean="0"/>
            <a:t>iK</a:t>
          </a:r>
          <a:r>
            <a:rPr lang="tr-TR" sz="1800" b="1" dirty="0" smtClean="0"/>
            <a:t> </a:t>
          </a:r>
          <a:endParaRPr lang="tr-TR" sz="1800" dirty="0"/>
        </a:p>
      </dgm:t>
    </dgm:pt>
    <dgm:pt modelId="{EFCC3FA1-24CA-4F67-9D34-FB4E72BD04EC}" type="parTrans" cxnId="{11CC2CA7-9927-4CB6-B105-289E110A02E7}">
      <dgm:prSet/>
      <dgm:spPr/>
      <dgm:t>
        <a:bodyPr/>
        <a:lstStyle/>
        <a:p>
          <a:endParaRPr lang="tr-TR" sz="2800"/>
        </a:p>
      </dgm:t>
    </dgm:pt>
    <dgm:pt modelId="{3A801F20-AF2C-4A29-B359-5596E8739336}" type="sibTrans" cxnId="{11CC2CA7-9927-4CB6-B105-289E110A02E7}">
      <dgm:prSet/>
      <dgm:spPr/>
      <dgm:t>
        <a:bodyPr/>
        <a:lstStyle/>
        <a:p>
          <a:endParaRPr lang="tr-TR" sz="2800"/>
        </a:p>
      </dgm:t>
    </dgm:pt>
    <dgm:pt modelId="{2BF4B46B-0EF2-4420-8CF0-134A91306086}">
      <dgm:prSet custT="1"/>
      <dgm:spPr/>
      <dgm:t>
        <a:bodyPr/>
        <a:lstStyle/>
        <a:p>
          <a:pPr rtl="0"/>
          <a:r>
            <a:rPr lang="tr-TR" sz="1800" b="1" dirty="0" smtClean="0"/>
            <a:t>ORGANİK TARIMA GEÇİŞ SÜRECİ ÜRÜNÜ</a:t>
          </a:r>
          <a:r>
            <a:rPr lang="it-IT" sz="1800" b="1" dirty="0" smtClean="0"/>
            <a:t> </a:t>
          </a:r>
          <a:endParaRPr lang="tr-TR" sz="1800" dirty="0"/>
        </a:p>
      </dgm:t>
    </dgm:pt>
    <dgm:pt modelId="{E68CCDD6-AC4D-472C-98EF-380BF7994143}" type="parTrans" cxnId="{98631CC4-D696-4532-AFCB-B01489B48153}">
      <dgm:prSet/>
      <dgm:spPr/>
      <dgm:t>
        <a:bodyPr/>
        <a:lstStyle/>
        <a:p>
          <a:endParaRPr lang="tr-TR" sz="2800"/>
        </a:p>
      </dgm:t>
    </dgm:pt>
    <dgm:pt modelId="{EF315E47-1A15-40A7-ABA0-62698D97DF8E}" type="sibTrans" cxnId="{98631CC4-D696-4532-AFCB-B01489B48153}">
      <dgm:prSet/>
      <dgm:spPr/>
      <dgm:t>
        <a:bodyPr/>
        <a:lstStyle/>
        <a:p>
          <a:endParaRPr lang="tr-TR" sz="2800"/>
        </a:p>
      </dgm:t>
    </dgm:pt>
    <dgm:pt modelId="{D77F674A-9804-4478-AF38-52489E4BC71A}">
      <dgm:prSet custT="1"/>
      <dgm:spPr/>
      <dgm:t>
        <a:bodyPr/>
        <a:lstStyle/>
        <a:p>
          <a:pPr rtl="0"/>
          <a:r>
            <a:rPr lang="tr-TR" sz="1800" dirty="0" smtClean="0"/>
            <a:t>Kontrol kuruluşunun adı</a:t>
          </a:r>
          <a:r>
            <a:rPr lang="it-IT" sz="1800" dirty="0" smtClean="0"/>
            <a:t> </a:t>
          </a:r>
          <a:endParaRPr lang="tr-TR" sz="1800" dirty="0"/>
        </a:p>
      </dgm:t>
    </dgm:pt>
    <dgm:pt modelId="{1D86E529-E4FA-48E2-83DE-85D5591ED949}" type="parTrans" cxnId="{92044B5F-6508-44A7-99C2-E4F3C3D02697}">
      <dgm:prSet/>
      <dgm:spPr/>
      <dgm:t>
        <a:bodyPr/>
        <a:lstStyle/>
        <a:p>
          <a:endParaRPr lang="tr-TR" sz="2800"/>
        </a:p>
      </dgm:t>
    </dgm:pt>
    <dgm:pt modelId="{41766173-84E0-48D6-B012-4052292FDE7E}" type="sibTrans" cxnId="{92044B5F-6508-44A7-99C2-E4F3C3D02697}">
      <dgm:prSet/>
      <dgm:spPr/>
      <dgm:t>
        <a:bodyPr/>
        <a:lstStyle/>
        <a:p>
          <a:endParaRPr lang="tr-TR" sz="2800"/>
        </a:p>
      </dgm:t>
    </dgm:pt>
    <dgm:pt modelId="{D64D6200-4BF3-43D4-A856-8AADEBD76A55}">
      <dgm:prSet custT="1"/>
      <dgm:spPr/>
      <dgm:t>
        <a:bodyPr/>
        <a:lstStyle/>
        <a:p>
          <a:pPr rtl="0"/>
          <a:r>
            <a:rPr lang="tr-TR" sz="1800" dirty="0" smtClean="0"/>
            <a:t>Kontrol kuruluşunun kod numarası</a:t>
          </a:r>
          <a:r>
            <a:rPr lang="it-IT" sz="1800" dirty="0" smtClean="0"/>
            <a:t> </a:t>
          </a:r>
          <a:r>
            <a:rPr lang="tr-TR" sz="1800" b="1" dirty="0" smtClean="0"/>
            <a:t>(TR-OTK-...)</a:t>
          </a:r>
          <a:endParaRPr lang="tr-TR" sz="1800" dirty="0"/>
        </a:p>
      </dgm:t>
    </dgm:pt>
    <dgm:pt modelId="{A0668368-8A3E-4F00-BB7B-31753D05DADE}" type="parTrans" cxnId="{728B7D36-A9BD-4CB0-BFDF-7E2267681763}">
      <dgm:prSet/>
      <dgm:spPr/>
      <dgm:t>
        <a:bodyPr/>
        <a:lstStyle/>
        <a:p>
          <a:endParaRPr lang="tr-TR" sz="2800"/>
        </a:p>
      </dgm:t>
    </dgm:pt>
    <dgm:pt modelId="{6672C96C-9698-43AC-88BC-E5679FA11ACE}" type="sibTrans" cxnId="{728B7D36-A9BD-4CB0-BFDF-7E2267681763}">
      <dgm:prSet/>
      <dgm:spPr/>
      <dgm:t>
        <a:bodyPr/>
        <a:lstStyle/>
        <a:p>
          <a:endParaRPr lang="tr-TR" sz="2800"/>
        </a:p>
      </dgm:t>
    </dgm:pt>
    <dgm:pt modelId="{96D338D8-07C3-44DB-AD89-21AC9B33B69F}">
      <dgm:prSet custT="1"/>
      <dgm:spPr/>
      <dgm:t>
        <a:bodyPr/>
        <a:lstStyle/>
        <a:p>
          <a:pPr rtl="0"/>
          <a:r>
            <a:rPr lang="tr-TR" sz="1800" dirty="0" smtClean="0"/>
            <a:t>Müteşebbisin kod numarası</a:t>
          </a:r>
          <a:r>
            <a:rPr lang="en-GB" sz="1800" dirty="0" smtClean="0"/>
            <a:t>  </a:t>
          </a:r>
          <a:r>
            <a:rPr lang="en-GB" sz="1800" b="1" dirty="0" err="1" smtClean="0"/>
            <a:t>Axxx</a:t>
          </a:r>
          <a:r>
            <a:rPr lang="en-GB" sz="1800" dirty="0" smtClean="0"/>
            <a:t> </a:t>
          </a:r>
          <a:endParaRPr lang="tr-TR" sz="1800" dirty="0"/>
        </a:p>
      </dgm:t>
    </dgm:pt>
    <dgm:pt modelId="{80B7CDB7-0E7A-44A7-9DD2-BF8CEA9D6501}" type="parTrans" cxnId="{B5855045-8CC3-4445-A1DA-9A330982D0F0}">
      <dgm:prSet/>
      <dgm:spPr/>
      <dgm:t>
        <a:bodyPr/>
        <a:lstStyle/>
        <a:p>
          <a:endParaRPr lang="tr-TR" sz="2800"/>
        </a:p>
      </dgm:t>
    </dgm:pt>
    <dgm:pt modelId="{BA80CD1D-6768-4DD3-A73B-DBED88BCDA37}" type="sibTrans" cxnId="{B5855045-8CC3-4445-A1DA-9A330982D0F0}">
      <dgm:prSet/>
      <dgm:spPr/>
      <dgm:t>
        <a:bodyPr/>
        <a:lstStyle/>
        <a:p>
          <a:endParaRPr lang="tr-TR" sz="2800"/>
        </a:p>
      </dgm:t>
    </dgm:pt>
    <dgm:pt modelId="{D019C5CD-CA9A-4E82-9B00-C514A5113491}">
      <dgm:prSet custT="1"/>
      <dgm:spPr/>
      <dgm:t>
        <a:bodyPr/>
        <a:lstStyle/>
        <a:p>
          <a:pPr rtl="0"/>
          <a:r>
            <a:rPr lang="tr-TR" sz="1800" dirty="0" smtClean="0"/>
            <a:t>Kontrol kuruluşu logosu</a:t>
          </a:r>
          <a:endParaRPr lang="tr-TR" sz="1800" dirty="0"/>
        </a:p>
      </dgm:t>
    </dgm:pt>
    <dgm:pt modelId="{E58E51DB-8CC8-4766-8968-424537D0B62A}" type="parTrans" cxnId="{A728CAB9-53A1-465C-9E95-6DB297244F08}">
      <dgm:prSet/>
      <dgm:spPr/>
      <dgm:t>
        <a:bodyPr/>
        <a:lstStyle/>
        <a:p>
          <a:endParaRPr lang="tr-TR" sz="2800"/>
        </a:p>
      </dgm:t>
    </dgm:pt>
    <dgm:pt modelId="{BB496CA4-28B6-4DDE-A738-FB77FD90C35D}" type="sibTrans" cxnId="{A728CAB9-53A1-465C-9E95-6DB297244F08}">
      <dgm:prSet/>
      <dgm:spPr/>
      <dgm:t>
        <a:bodyPr/>
        <a:lstStyle/>
        <a:p>
          <a:endParaRPr lang="tr-TR" sz="2800"/>
        </a:p>
      </dgm:t>
    </dgm:pt>
    <dgm:pt modelId="{39F38FF1-A654-4FD0-9EB8-FF41D9672B04}">
      <dgm:prSet custT="1"/>
      <dgm:spPr/>
      <dgm:t>
        <a:bodyPr/>
        <a:lstStyle/>
        <a:p>
          <a:pPr rtl="0"/>
          <a:r>
            <a:rPr lang="tr-TR" sz="1800" dirty="0" smtClean="0"/>
            <a:t>Ürün sertifika numarası</a:t>
          </a:r>
          <a:endParaRPr lang="tr-TR" sz="1800" dirty="0"/>
        </a:p>
      </dgm:t>
    </dgm:pt>
    <dgm:pt modelId="{1BB0937E-8CFA-4F81-9FDB-676BB87A62FD}" type="parTrans" cxnId="{69E3D83E-89F9-4856-9A63-36F135E3B495}">
      <dgm:prSet/>
      <dgm:spPr/>
      <dgm:t>
        <a:bodyPr/>
        <a:lstStyle/>
        <a:p>
          <a:endParaRPr lang="tr-TR" sz="2800"/>
        </a:p>
      </dgm:t>
    </dgm:pt>
    <dgm:pt modelId="{9FC33BB2-5688-411C-8415-0D29AB9B6CB6}" type="sibTrans" cxnId="{69E3D83E-89F9-4856-9A63-36F135E3B495}">
      <dgm:prSet/>
      <dgm:spPr/>
      <dgm:t>
        <a:bodyPr/>
        <a:lstStyle/>
        <a:p>
          <a:endParaRPr lang="tr-TR" sz="2800"/>
        </a:p>
      </dgm:t>
    </dgm:pt>
    <dgm:pt modelId="{AD0184B0-2921-4532-BBD7-7A6399829A55}" type="pres">
      <dgm:prSet presAssocID="{949FCB56-5A20-42DF-A062-2A61C1CF5C65}" presName="Name0" presStyleCnt="0">
        <dgm:presLayoutVars>
          <dgm:dir/>
          <dgm:animLvl val="lvl"/>
          <dgm:resizeHandles val="exact"/>
        </dgm:presLayoutVars>
      </dgm:prSet>
      <dgm:spPr/>
      <dgm:t>
        <a:bodyPr/>
        <a:lstStyle/>
        <a:p>
          <a:endParaRPr lang="tr-TR"/>
        </a:p>
      </dgm:t>
    </dgm:pt>
    <dgm:pt modelId="{417FBCC3-D776-4956-9DF2-7E2DA2C66EA5}" type="pres">
      <dgm:prSet presAssocID="{55F9999E-2230-44CA-8C63-F56152299BB7}" presName="linNode" presStyleCnt="0"/>
      <dgm:spPr/>
    </dgm:pt>
    <dgm:pt modelId="{40499594-727C-4429-8B44-B76941A165C0}" type="pres">
      <dgm:prSet presAssocID="{55F9999E-2230-44CA-8C63-F56152299BB7}" presName="parentText" presStyleLbl="node1" presStyleIdx="0" presStyleCnt="9" custScaleX="146544" custLinFactNeighborX="-26247" custLinFactNeighborY="9434">
        <dgm:presLayoutVars>
          <dgm:chMax val="1"/>
          <dgm:bulletEnabled val="1"/>
        </dgm:presLayoutVars>
      </dgm:prSet>
      <dgm:spPr/>
      <dgm:t>
        <a:bodyPr/>
        <a:lstStyle/>
        <a:p>
          <a:endParaRPr lang="tr-TR"/>
        </a:p>
      </dgm:t>
    </dgm:pt>
    <dgm:pt modelId="{E1AEF9B5-5EC7-449E-A537-E0EE7606AF45}" type="pres">
      <dgm:prSet presAssocID="{F619E1D3-5ABF-4587-AE8D-73F9A6DE0A19}" presName="sp" presStyleCnt="0"/>
      <dgm:spPr/>
    </dgm:pt>
    <dgm:pt modelId="{4D9A7045-2DA0-4179-A96C-D9634F204A98}" type="pres">
      <dgm:prSet presAssocID="{CDFDB50C-18DF-43E5-AF4A-DDCE0C8B51BC}" presName="linNode" presStyleCnt="0"/>
      <dgm:spPr/>
    </dgm:pt>
    <dgm:pt modelId="{2E7BA025-B9F4-45C3-9728-7944E59BB955}" type="pres">
      <dgm:prSet presAssocID="{CDFDB50C-18DF-43E5-AF4A-DDCE0C8B51BC}" presName="parentText" presStyleLbl="node1" presStyleIdx="1" presStyleCnt="9">
        <dgm:presLayoutVars>
          <dgm:chMax val="1"/>
          <dgm:bulletEnabled val="1"/>
        </dgm:presLayoutVars>
      </dgm:prSet>
      <dgm:spPr/>
      <dgm:t>
        <a:bodyPr/>
        <a:lstStyle/>
        <a:p>
          <a:endParaRPr lang="tr-TR"/>
        </a:p>
      </dgm:t>
    </dgm:pt>
    <dgm:pt modelId="{EEAE9A04-1525-4B3C-A7FF-46BF544561E5}" type="pres">
      <dgm:prSet presAssocID="{DD55A4A9-BA94-4EF1-A4BD-2D1EB611B83E}" presName="sp" presStyleCnt="0"/>
      <dgm:spPr/>
    </dgm:pt>
    <dgm:pt modelId="{CDB02BE5-EFCD-435D-AC16-216A984C554F}" type="pres">
      <dgm:prSet presAssocID="{3FFFCA28-0866-46A4-AD6D-8A7BFD68AE1A}" presName="linNode" presStyleCnt="0"/>
      <dgm:spPr/>
    </dgm:pt>
    <dgm:pt modelId="{4D12B578-9D1D-4C36-9DB2-BB2119010CC9}" type="pres">
      <dgm:prSet presAssocID="{3FFFCA28-0866-46A4-AD6D-8A7BFD68AE1A}" presName="parentText" presStyleLbl="node1" presStyleIdx="2" presStyleCnt="9">
        <dgm:presLayoutVars>
          <dgm:chMax val="1"/>
          <dgm:bulletEnabled val="1"/>
        </dgm:presLayoutVars>
      </dgm:prSet>
      <dgm:spPr/>
      <dgm:t>
        <a:bodyPr/>
        <a:lstStyle/>
        <a:p>
          <a:endParaRPr lang="tr-TR"/>
        </a:p>
      </dgm:t>
    </dgm:pt>
    <dgm:pt modelId="{FABB475E-9F94-4C72-8304-85130F8D3050}" type="pres">
      <dgm:prSet presAssocID="{3A801F20-AF2C-4A29-B359-5596E8739336}" presName="sp" presStyleCnt="0"/>
      <dgm:spPr/>
    </dgm:pt>
    <dgm:pt modelId="{00668556-A5DD-43C3-B352-DE32B94AFE77}" type="pres">
      <dgm:prSet presAssocID="{2BF4B46B-0EF2-4420-8CF0-134A91306086}" presName="linNode" presStyleCnt="0"/>
      <dgm:spPr/>
    </dgm:pt>
    <dgm:pt modelId="{EBFAC076-43FD-48D9-B6F1-693A21525262}" type="pres">
      <dgm:prSet presAssocID="{2BF4B46B-0EF2-4420-8CF0-134A91306086}" presName="parentText" presStyleLbl="node1" presStyleIdx="3" presStyleCnt="9">
        <dgm:presLayoutVars>
          <dgm:chMax val="1"/>
          <dgm:bulletEnabled val="1"/>
        </dgm:presLayoutVars>
      </dgm:prSet>
      <dgm:spPr/>
      <dgm:t>
        <a:bodyPr/>
        <a:lstStyle/>
        <a:p>
          <a:endParaRPr lang="tr-TR"/>
        </a:p>
      </dgm:t>
    </dgm:pt>
    <dgm:pt modelId="{502453C1-B84B-4FF7-95EA-986E191C8638}" type="pres">
      <dgm:prSet presAssocID="{EF315E47-1A15-40A7-ABA0-62698D97DF8E}" presName="sp" presStyleCnt="0"/>
      <dgm:spPr/>
    </dgm:pt>
    <dgm:pt modelId="{E4AA94F7-5F72-4109-99DA-764ED89CDF14}" type="pres">
      <dgm:prSet presAssocID="{D77F674A-9804-4478-AF38-52489E4BC71A}" presName="linNode" presStyleCnt="0"/>
      <dgm:spPr/>
    </dgm:pt>
    <dgm:pt modelId="{C0FAAD57-5352-47B1-A08B-FE68169D3240}" type="pres">
      <dgm:prSet presAssocID="{D77F674A-9804-4478-AF38-52489E4BC71A}" presName="parentText" presStyleLbl="node1" presStyleIdx="4" presStyleCnt="9">
        <dgm:presLayoutVars>
          <dgm:chMax val="1"/>
          <dgm:bulletEnabled val="1"/>
        </dgm:presLayoutVars>
      </dgm:prSet>
      <dgm:spPr/>
      <dgm:t>
        <a:bodyPr/>
        <a:lstStyle/>
        <a:p>
          <a:endParaRPr lang="tr-TR"/>
        </a:p>
      </dgm:t>
    </dgm:pt>
    <dgm:pt modelId="{807BC30F-F269-4954-98FC-50815DEE35DC}" type="pres">
      <dgm:prSet presAssocID="{41766173-84E0-48D6-B012-4052292FDE7E}" presName="sp" presStyleCnt="0"/>
      <dgm:spPr/>
    </dgm:pt>
    <dgm:pt modelId="{30961C5D-2120-4CE1-A639-916149E8F7C1}" type="pres">
      <dgm:prSet presAssocID="{D64D6200-4BF3-43D4-A856-8AADEBD76A55}" presName="linNode" presStyleCnt="0"/>
      <dgm:spPr/>
    </dgm:pt>
    <dgm:pt modelId="{EC7774F3-6427-4EAD-ACAA-656447C654C0}" type="pres">
      <dgm:prSet presAssocID="{D64D6200-4BF3-43D4-A856-8AADEBD76A55}" presName="parentText" presStyleLbl="node1" presStyleIdx="5" presStyleCnt="9">
        <dgm:presLayoutVars>
          <dgm:chMax val="1"/>
          <dgm:bulletEnabled val="1"/>
        </dgm:presLayoutVars>
      </dgm:prSet>
      <dgm:spPr/>
      <dgm:t>
        <a:bodyPr/>
        <a:lstStyle/>
        <a:p>
          <a:endParaRPr lang="tr-TR"/>
        </a:p>
      </dgm:t>
    </dgm:pt>
    <dgm:pt modelId="{B726B9CB-266E-4928-A721-DE70941B8BDC}" type="pres">
      <dgm:prSet presAssocID="{6672C96C-9698-43AC-88BC-E5679FA11ACE}" presName="sp" presStyleCnt="0"/>
      <dgm:spPr/>
    </dgm:pt>
    <dgm:pt modelId="{B028D21B-BE76-4C7F-A5A9-B7CAC0192ECD}" type="pres">
      <dgm:prSet presAssocID="{96D338D8-07C3-44DB-AD89-21AC9B33B69F}" presName="linNode" presStyleCnt="0"/>
      <dgm:spPr/>
    </dgm:pt>
    <dgm:pt modelId="{FA05EC59-295F-4F43-93F7-BD0D017E4539}" type="pres">
      <dgm:prSet presAssocID="{96D338D8-07C3-44DB-AD89-21AC9B33B69F}" presName="parentText" presStyleLbl="node1" presStyleIdx="6" presStyleCnt="9">
        <dgm:presLayoutVars>
          <dgm:chMax val="1"/>
          <dgm:bulletEnabled val="1"/>
        </dgm:presLayoutVars>
      </dgm:prSet>
      <dgm:spPr/>
      <dgm:t>
        <a:bodyPr/>
        <a:lstStyle/>
        <a:p>
          <a:endParaRPr lang="tr-TR"/>
        </a:p>
      </dgm:t>
    </dgm:pt>
    <dgm:pt modelId="{23D706BD-6FD0-497E-813B-1CFB2CECFD15}" type="pres">
      <dgm:prSet presAssocID="{BA80CD1D-6768-4DD3-A73B-DBED88BCDA37}" presName="sp" presStyleCnt="0"/>
      <dgm:spPr/>
    </dgm:pt>
    <dgm:pt modelId="{C9897DC2-A67D-447E-9C68-1996C69CAEE3}" type="pres">
      <dgm:prSet presAssocID="{D019C5CD-CA9A-4E82-9B00-C514A5113491}" presName="linNode" presStyleCnt="0"/>
      <dgm:spPr/>
    </dgm:pt>
    <dgm:pt modelId="{E36CCDB5-3E64-4065-8BBC-7A172AEFDC39}" type="pres">
      <dgm:prSet presAssocID="{D019C5CD-CA9A-4E82-9B00-C514A5113491}" presName="parentText" presStyleLbl="node1" presStyleIdx="7" presStyleCnt="9">
        <dgm:presLayoutVars>
          <dgm:chMax val="1"/>
          <dgm:bulletEnabled val="1"/>
        </dgm:presLayoutVars>
      </dgm:prSet>
      <dgm:spPr/>
      <dgm:t>
        <a:bodyPr/>
        <a:lstStyle/>
        <a:p>
          <a:endParaRPr lang="tr-TR"/>
        </a:p>
      </dgm:t>
    </dgm:pt>
    <dgm:pt modelId="{22133D6C-D70C-4426-904C-A7CABADF31AB}" type="pres">
      <dgm:prSet presAssocID="{BB496CA4-28B6-4DDE-A738-FB77FD90C35D}" presName="sp" presStyleCnt="0"/>
      <dgm:spPr/>
    </dgm:pt>
    <dgm:pt modelId="{DC3E3311-9A9F-4AF0-89C1-DB09A54A1475}" type="pres">
      <dgm:prSet presAssocID="{39F38FF1-A654-4FD0-9EB8-FF41D9672B04}" presName="linNode" presStyleCnt="0"/>
      <dgm:spPr/>
    </dgm:pt>
    <dgm:pt modelId="{16F3E3C9-F19B-473E-A554-7B6007105593}" type="pres">
      <dgm:prSet presAssocID="{39F38FF1-A654-4FD0-9EB8-FF41D9672B04}" presName="parentText" presStyleLbl="node1" presStyleIdx="8" presStyleCnt="9">
        <dgm:presLayoutVars>
          <dgm:chMax val="1"/>
          <dgm:bulletEnabled val="1"/>
        </dgm:presLayoutVars>
      </dgm:prSet>
      <dgm:spPr/>
      <dgm:t>
        <a:bodyPr/>
        <a:lstStyle/>
        <a:p>
          <a:endParaRPr lang="tr-TR"/>
        </a:p>
      </dgm:t>
    </dgm:pt>
  </dgm:ptLst>
  <dgm:cxnLst>
    <dgm:cxn modelId="{63E945F9-59D0-499B-815E-586FB4C8F1C3}" type="presOf" srcId="{D64D6200-4BF3-43D4-A856-8AADEBD76A55}" destId="{EC7774F3-6427-4EAD-ACAA-656447C654C0}" srcOrd="0" destOrd="0" presId="urn:microsoft.com/office/officeart/2005/8/layout/vList5"/>
    <dgm:cxn modelId="{A728CAB9-53A1-465C-9E95-6DB297244F08}" srcId="{949FCB56-5A20-42DF-A062-2A61C1CF5C65}" destId="{D019C5CD-CA9A-4E82-9B00-C514A5113491}" srcOrd="7" destOrd="0" parTransId="{E58E51DB-8CC8-4766-8968-424537D0B62A}" sibTransId="{BB496CA4-28B6-4DDE-A738-FB77FD90C35D}"/>
    <dgm:cxn modelId="{69E3D83E-89F9-4856-9A63-36F135E3B495}" srcId="{949FCB56-5A20-42DF-A062-2A61C1CF5C65}" destId="{39F38FF1-A654-4FD0-9EB8-FF41D9672B04}" srcOrd="8" destOrd="0" parTransId="{1BB0937E-8CFA-4F81-9FDB-676BB87A62FD}" sibTransId="{9FC33BB2-5688-411C-8415-0D29AB9B6CB6}"/>
    <dgm:cxn modelId="{98631CC4-D696-4532-AFCB-B01489B48153}" srcId="{949FCB56-5A20-42DF-A062-2A61C1CF5C65}" destId="{2BF4B46B-0EF2-4420-8CF0-134A91306086}" srcOrd="3" destOrd="0" parTransId="{E68CCDD6-AC4D-472C-98EF-380BF7994143}" sibTransId="{EF315E47-1A15-40A7-ABA0-62698D97DF8E}"/>
    <dgm:cxn modelId="{4783509B-1455-4D66-BB6D-3217DFC34B85}" type="presOf" srcId="{CDFDB50C-18DF-43E5-AF4A-DDCE0C8B51BC}" destId="{2E7BA025-B9F4-45C3-9728-7944E59BB955}" srcOrd="0" destOrd="0" presId="urn:microsoft.com/office/officeart/2005/8/layout/vList5"/>
    <dgm:cxn modelId="{92044B5F-6508-44A7-99C2-E4F3C3D02697}" srcId="{949FCB56-5A20-42DF-A062-2A61C1CF5C65}" destId="{D77F674A-9804-4478-AF38-52489E4BC71A}" srcOrd="4" destOrd="0" parTransId="{1D86E529-E4FA-48E2-83DE-85D5591ED949}" sibTransId="{41766173-84E0-48D6-B012-4052292FDE7E}"/>
    <dgm:cxn modelId="{D71FC926-5C7C-4242-9CA9-AFB82A6D2333}" type="presOf" srcId="{39F38FF1-A654-4FD0-9EB8-FF41D9672B04}" destId="{16F3E3C9-F19B-473E-A554-7B6007105593}" srcOrd="0" destOrd="0" presId="urn:microsoft.com/office/officeart/2005/8/layout/vList5"/>
    <dgm:cxn modelId="{6E1D10B5-EEE7-48D3-BC44-16AB6311E26A}" srcId="{949FCB56-5A20-42DF-A062-2A61C1CF5C65}" destId="{CDFDB50C-18DF-43E5-AF4A-DDCE0C8B51BC}" srcOrd="1" destOrd="0" parTransId="{C949D907-C320-4B87-91C3-EF20E239C652}" sibTransId="{DD55A4A9-BA94-4EF1-A4BD-2D1EB611B83E}"/>
    <dgm:cxn modelId="{26CCE241-8D68-4AF0-852F-D06825D20D07}" type="presOf" srcId="{D77F674A-9804-4478-AF38-52489E4BC71A}" destId="{C0FAAD57-5352-47B1-A08B-FE68169D3240}" srcOrd="0" destOrd="0" presId="urn:microsoft.com/office/officeart/2005/8/layout/vList5"/>
    <dgm:cxn modelId="{728B7D36-A9BD-4CB0-BFDF-7E2267681763}" srcId="{949FCB56-5A20-42DF-A062-2A61C1CF5C65}" destId="{D64D6200-4BF3-43D4-A856-8AADEBD76A55}" srcOrd="5" destOrd="0" parTransId="{A0668368-8A3E-4F00-BB7B-31753D05DADE}" sibTransId="{6672C96C-9698-43AC-88BC-E5679FA11ACE}"/>
    <dgm:cxn modelId="{11CC2CA7-9927-4CB6-B105-289E110A02E7}" srcId="{949FCB56-5A20-42DF-A062-2A61C1CF5C65}" destId="{3FFFCA28-0866-46A4-AD6D-8A7BFD68AE1A}" srcOrd="2" destOrd="0" parTransId="{EFCC3FA1-24CA-4F67-9D34-FB4E72BD04EC}" sibTransId="{3A801F20-AF2C-4A29-B359-5596E8739336}"/>
    <dgm:cxn modelId="{33F70F19-4BD9-47D1-9F8E-2F295F9B1659}" srcId="{949FCB56-5A20-42DF-A062-2A61C1CF5C65}" destId="{55F9999E-2230-44CA-8C63-F56152299BB7}" srcOrd="0" destOrd="0" parTransId="{0BF63238-165F-4972-B7F3-99E228BF7A7D}" sibTransId="{F619E1D3-5ABF-4587-AE8D-73F9A6DE0A19}"/>
    <dgm:cxn modelId="{52128F9C-6073-4B9C-9A82-98B4AD0CB9B4}" type="presOf" srcId="{D019C5CD-CA9A-4E82-9B00-C514A5113491}" destId="{E36CCDB5-3E64-4065-8BBC-7A172AEFDC39}" srcOrd="0" destOrd="0" presId="urn:microsoft.com/office/officeart/2005/8/layout/vList5"/>
    <dgm:cxn modelId="{27AB0411-39EE-4C7D-8B3E-1E3042B2D406}" type="presOf" srcId="{96D338D8-07C3-44DB-AD89-21AC9B33B69F}" destId="{FA05EC59-295F-4F43-93F7-BD0D017E4539}" srcOrd="0" destOrd="0" presId="urn:microsoft.com/office/officeart/2005/8/layout/vList5"/>
    <dgm:cxn modelId="{1E06615F-C865-4994-8AA7-EB7401EB41F9}" type="presOf" srcId="{55F9999E-2230-44CA-8C63-F56152299BB7}" destId="{40499594-727C-4429-8B44-B76941A165C0}" srcOrd="0" destOrd="0" presId="urn:microsoft.com/office/officeart/2005/8/layout/vList5"/>
    <dgm:cxn modelId="{C8D2262A-6668-41B0-8FA1-C42034491E55}" type="presOf" srcId="{3FFFCA28-0866-46A4-AD6D-8A7BFD68AE1A}" destId="{4D12B578-9D1D-4C36-9DB2-BB2119010CC9}" srcOrd="0" destOrd="0" presId="urn:microsoft.com/office/officeart/2005/8/layout/vList5"/>
    <dgm:cxn modelId="{812B979F-4F26-4B17-9FC6-DA995E930799}" type="presOf" srcId="{2BF4B46B-0EF2-4420-8CF0-134A91306086}" destId="{EBFAC076-43FD-48D9-B6F1-693A21525262}" srcOrd="0" destOrd="0" presId="urn:microsoft.com/office/officeart/2005/8/layout/vList5"/>
    <dgm:cxn modelId="{26247E8F-7435-4104-A498-05E47236323F}" type="presOf" srcId="{949FCB56-5A20-42DF-A062-2A61C1CF5C65}" destId="{AD0184B0-2921-4532-BBD7-7A6399829A55}" srcOrd="0" destOrd="0" presId="urn:microsoft.com/office/officeart/2005/8/layout/vList5"/>
    <dgm:cxn modelId="{B5855045-8CC3-4445-A1DA-9A330982D0F0}" srcId="{949FCB56-5A20-42DF-A062-2A61C1CF5C65}" destId="{96D338D8-07C3-44DB-AD89-21AC9B33B69F}" srcOrd="6" destOrd="0" parTransId="{80B7CDB7-0E7A-44A7-9DD2-BF8CEA9D6501}" sibTransId="{BA80CD1D-6768-4DD3-A73B-DBED88BCDA37}"/>
    <dgm:cxn modelId="{5903D655-00A6-4C27-92C0-C72AF5112245}" type="presParOf" srcId="{AD0184B0-2921-4532-BBD7-7A6399829A55}" destId="{417FBCC3-D776-4956-9DF2-7E2DA2C66EA5}" srcOrd="0" destOrd="0" presId="urn:microsoft.com/office/officeart/2005/8/layout/vList5"/>
    <dgm:cxn modelId="{621547CB-E1B0-4F97-B65D-B7CF5CEAD74D}" type="presParOf" srcId="{417FBCC3-D776-4956-9DF2-7E2DA2C66EA5}" destId="{40499594-727C-4429-8B44-B76941A165C0}" srcOrd="0" destOrd="0" presId="urn:microsoft.com/office/officeart/2005/8/layout/vList5"/>
    <dgm:cxn modelId="{3ABA92D5-6FFE-415C-AF72-2970BB2C9157}" type="presParOf" srcId="{AD0184B0-2921-4532-BBD7-7A6399829A55}" destId="{E1AEF9B5-5EC7-449E-A537-E0EE7606AF45}" srcOrd="1" destOrd="0" presId="urn:microsoft.com/office/officeart/2005/8/layout/vList5"/>
    <dgm:cxn modelId="{068E7E96-FEEA-4DCA-A249-B9290D4DC424}" type="presParOf" srcId="{AD0184B0-2921-4532-BBD7-7A6399829A55}" destId="{4D9A7045-2DA0-4179-A96C-D9634F204A98}" srcOrd="2" destOrd="0" presId="urn:microsoft.com/office/officeart/2005/8/layout/vList5"/>
    <dgm:cxn modelId="{CA065E82-CE6B-4B1A-9A9B-15DE17AA7784}" type="presParOf" srcId="{4D9A7045-2DA0-4179-A96C-D9634F204A98}" destId="{2E7BA025-B9F4-45C3-9728-7944E59BB955}" srcOrd="0" destOrd="0" presId="urn:microsoft.com/office/officeart/2005/8/layout/vList5"/>
    <dgm:cxn modelId="{CB9298F9-A962-4DFA-AAF9-809DB1D07D12}" type="presParOf" srcId="{AD0184B0-2921-4532-BBD7-7A6399829A55}" destId="{EEAE9A04-1525-4B3C-A7FF-46BF544561E5}" srcOrd="3" destOrd="0" presId="urn:microsoft.com/office/officeart/2005/8/layout/vList5"/>
    <dgm:cxn modelId="{BCE497BD-DB18-4569-99BC-E7A0A7F913D0}" type="presParOf" srcId="{AD0184B0-2921-4532-BBD7-7A6399829A55}" destId="{CDB02BE5-EFCD-435D-AC16-216A984C554F}" srcOrd="4" destOrd="0" presId="urn:microsoft.com/office/officeart/2005/8/layout/vList5"/>
    <dgm:cxn modelId="{74A57A26-F57E-4560-AA04-71E7A3AEE55F}" type="presParOf" srcId="{CDB02BE5-EFCD-435D-AC16-216A984C554F}" destId="{4D12B578-9D1D-4C36-9DB2-BB2119010CC9}" srcOrd="0" destOrd="0" presId="urn:microsoft.com/office/officeart/2005/8/layout/vList5"/>
    <dgm:cxn modelId="{A0B8384A-453B-42B0-9031-BAB11E26E744}" type="presParOf" srcId="{AD0184B0-2921-4532-BBD7-7A6399829A55}" destId="{FABB475E-9F94-4C72-8304-85130F8D3050}" srcOrd="5" destOrd="0" presId="urn:microsoft.com/office/officeart/2005/8/layout/vList5"/>
    <dgm:cxn modelId="{0FF92151-9B74-495D-941C-D5104C73F902}" type="presParOf" srcId="{AD0184B0-2921-4532-BBD7-7A6399829A55}" destId="{00668556-A5DD-43C3-B352-DE32B94AFE77}" srcOrd="6" destOrd="0" presId="urn:microsoft.com/office/officeart/2005/8/layout/vList5"/>
    <dgm:cxn modelId="{6E42223B-6637-493F-A154-B3D695450346}" type="presParOf" srcId="{00668556-A5DD-43C3-B352-DE32B94AFE77}" destId="{EBFAC076-43FD-48D9-B6F1-693A21525262}" srcOrd="0" destOrd="0" presId="urn:microsoft.com/office/officeart/2005/8/layout/vList5"/>
    <dgm:cxn modelId="{A57E02E8-021B-4DD0-8A3B-2AF4E8E07BC0}" type="presParOf" srcId="{AD0184B0-2921-4532-BBD7-7A6399829A55}" destId="{502453C1-B84B-4FF7-95EA-986E191C8638}" srcOrd="7" destOrd="0" presId="urn:microsoft.com/office/officeart/2005/8/layout/vList5"/>
    <dgm:cxn modelId="{879B6C19-B943-4834-8A83-B2E8EB208608}" type="presParOf" srcId="{AD0184B0-2921-4532-BBD7-7A6399829A55}" destId="{E4AA94F7-5F72-4109-99DA-764ED89CDF14}" srcOrd="8" destOrd="0" presId="urn:microsoft.com/office/officeart/2005/8/layout/vList5"/>
    <dgm:cxn modelId="{BE8A99DE-B831-47A9-B6C4-E0905751223D}" type="presParOf" srcId="{E4AA94F7-5F72-4109-99DA-764ED89CDF14}" destId="{C0FAAD57-5352-47B1-A08B-FE68169D3240}" srcOrd="0" destOrd="0" presId="urn:microsoft.com/office/officeart/2005/8/layout/vList5"/>
    <dgm:cxn modelId="{FF757EE5-B498-46F2-B98C-3EF4D44093FF}" type="presParOf" srcId="{AD0184B0-2921-4532-BBD7-7A6399829A55}" destId="{807BC30F-F269-4954-98FC-50815DEE35DC}" srcOrd="9" destOrd="0" presId="urn:microsoft.com/office/officeart/2005/8/layout/vList5"/>
    <dgm:cxn modelId="{2FD22C60-3F13-4521-A90E-24100EA6F6E9}" type="presParOf" srcId="{AD0184B0-2921-4532-BBD7-7A6399829A55}" destId="{30961C5D-2120-4CE1-A639-916149E8F7C1}" srcOrd="10" destOrd="0" presId="urn:microsoft.com/office/officeart/2005/8/layout/vList5"/>
    <dgm:cxn modelId="{2C767DE4-FC3F-42C6-929F-2E7BD9C7B15C}" type="presParOf" srcId="{30961C5D-2120-4CE1-A639-916149E8F7C1}" destId="{EC7774F3-6427-4EAD-ACAA-656447C654C0}" srcOrd="0" destOrd="0" presId="urn:microsoft.com/office/officeart/2005/8/layout/vList5"/>
    <dgm:cxn modelId="{5CCD620C-9073-48CE-9EFB-F0790B347CA6}" type="presParOf" srcId="{AD0184B0-2921-4532-BBD7-7A6399829A55}" destId="{B726B9CB-266E-4928-A721-DE70941B8BDC}" srcOrd="11" destOrd="0" presId="urn:microsoft.com/office/officeart/2005/8/layout/vList5"/>
    <dgm:cxn modelId="{34CA2AD0-92DE-4475-980C-43B58EB8E9D1}" type="presParOf" srcId="{AD0184B0-2921-4532-BBD7-7A6399829A55}" destId="{B028D21B-BE76-4C7F-A5A9-B7CAC0192ECD}" srcOrd="12" destOrd="0" presId="urn:microsoft.com/office/officeart/2005/8/layout/vList5"/>
    <dgm:cxn modelId="{F28E9A39-B933-49C9-99AD-21C6AC2D71D4}" type="presParOf" srcId="{B028D21B-BE76-4C7F-A5A9-B7CAC0192ECD}" destId="{FA05EC59-295F-4F43-93F7-BD0D017E4539}" srcOrd="0" destOrd="0" presId="urn:microsoft.com/office/officeart/2005/8/layout/vList5"/>
    <dgm:cxn modelId="{744D1474-08CB-472B-8D92-7D848AA57261}" type="presParOf" srcId="{AD0184B0-2921-4532-BBD7-7A6399829A55}" destId="{23D706BD-6FD0-497E-813B-1CFB2CECFD15}" srcOrd="13" destOrd="0" presId="urn:microsoft.com/office/officeart/2005/8/layout/vList5"/>
    <dgm:cxn modelId="{1F5167FA-E8C5-46CC-A144-C751555CC4D0}" type="presParOf" srcId="{AD0184B0-2921-4532-BBD7-7A6399829A55}" destId="{C9897DC2-A67D-447E-9C68-1996C69CAEE3}" srcOrd="14" destOrd="0" presId="urn:microsoft.com/office/officeart/2005/8/layout/vList5"/>
    <dgm:cxn modelId="{8B8CC934-4FE2-4D9E-B24C-B6FD7C994EFF}" type="presParOf" srcId="{C9897DC2-A67D-447E-9C68-1996C69CAEE3}" destId="{E36CCDB5-3E64-4065-8BBC-7A172AEFDC39}" srcOrd="0" destOrd="0" presId="urn:microsoft.com/office/officeart/2005/8/layout/vList5"/>
    <dgm:cxn modelId="{5B2CCAB4-9101-421B-AB00-D39C16AB21A1}" type="presParOf" srcId="{AD0184B0-2921-4532-BBD7-7A6399829A55}" destId="{22133D6C-D70C-4426-904C-A7CABADF31AB}" srcOrd="15" destOrd="0" presId="urn:microsoft.com/office/officeart/2005/8/layout/vList5"/>
    <dgm:cxn modelId="{4FB830A0-5C73-4B5C-8806-A3A528914573}" type="presParOf" srcId="{AD0184B0-2921-4532-BBD7-7A6399829A55}" destId="{DC3E3311-9A9F-4AF0-89C1-DB09A54A1475}" srcOrd="16" destOrd="0" presId="urn:microsoft.com/office/officeart/2005/8/layout/vList5"/>
    <dgm:cxn modelId="{77097D85-A6FD-4B72-B2E8-E16835209632}" type="presParOf" srcId="{DC3E3311-9A9F-4AF0-89C1-DB09A54A1475}" destId="{16F3E3C9-F19B-473E-A554-7B600710559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2C951D-9019-4939-B4A2-9EB8352DC59E}" type="doc">
      <dgm:prSet loTypeId="urn:microsoft.com/office/officeart/2005/8/layout/vList3#4" loCatId="list" qsTypeId="urn:microsoft.com/office/officeart/2005/8/quickstyle/simple1" qsCatId="simple" csTypeId="urn:microsoft.com/office/officeart/2005/8/colors/accent1_2" csCatId="accent1" phldr="1"/>
      <dgm:spPr/>
      <dgm:t>
        <a:bodyPr/>
        <a:lstStyle/>
        <a:p>
          <a:endParaRPr lang="tr-TR"/>
        </a:p>
      </dgm:t>
    </dgm:pt>
    <dgm:pt modelId="{158A6B12-91C9-46A1-B3BC-B344F4DF725C}">
      <dgm:prSet custT="1"/>
      <dgm:spPr/>
      <dgm:t>
        <a:bodyPr/>
        <a:lstStyle/>
        <a:p>
          <a:pPr rtl="0"/>
          <a:r>
            <a:rPr lang="tr-TR" sz="1600" b="1" dirty="0" smtClean="0"/>
            <a:t>. Üretici açısından, Organik ürünü etiketlemesinde ürün üzerinde bulunması gereken bilgiler (İlgili Yönetmelik</a:t>
          </a:r>
        </a:p>
        <a:p>
          <a:pPr rtl="0"/>
          <a:r>
            <a:rPr lang="tr-TR" sz="1600" b="1" dirty="0" smtClean="0"/>
            <a:t>Madde 29 /1/b)</a:t>
          </a:r>
          <a:endParaRPr lang="tr-TR" sz="1600" b="1" dirty="0"/>
        </a:p>
      </dgm:t>
    </dgm:pt>
    <dgm:pt modelId="{D38EADF0-86DF-451F-8CC3-F8CA8E9EB954}" type="parTrans" cxnId="{DF2AFCE3-A8B8-4FC7-B5B1-2CAEC44C4ED0}">
      <dgm:prSet/>
      <dgm:spPr/>
      <dgm:t>
        <a:bodyPr/>
        <a:lstStyle/>
        <a:p>
          <a:endParaRPr lang="tr-TR"/>
        </a:p>
      </dgm:t>
    </dgm:pt>
    <dgm:pt modelId="{1DA7E24D-CF48-40C1-9038-DC583EB6E8B1}" type="sibTrans" cxnId="{DF2AFCE3-A8B8-4FC7-B5B1-2CAEC44C4ED0}">
      <dgm:prSet/>
      <dgm:spPr/>
      <dgm:t>
        <a:bodyPr/>
        <a:lstStyle/>
        <a:p>
          <a:endParaRPr lang="tr-TR"/>
        </a:p>
      </dgm:t>
    </dgm:pt>
    <dgm:pt modelId="{B2340A7D-5383-48EE-848B-6E9D099BC2F9}">
      <dgm:prSet custT="1"/>
      <dgm:spPr/>
      <dgm:t>
        <a:bodyPr/>
        <a:lstStyle/>
        <a:p>
          <a:pPr rtl="0"/>
          <a:r>
            <a:rPr lang="tr-TR" sz="1600" b="1" dirty="0" smtClean="0">
              <a:solidFill>
                <a:srgbClr val="FF0000"/>
              </a:solidFill>
            </a:rPr>
            <a:t>x    Ürünün kime ait olduğu ve bu Yönetmeliğe uygun olarak üretildiği belirtilir. </a:t>
          </a:r>
          <a:endParaRPr lang="tr-TR" sz="1600" b="1" dirty="0">
            <a:solidFill>
              <a:srgbClr val="FF0000"/>
            </a:solidFill>
          </a:endParaRPr>
        </a:p>
      </dgm:t>
    </dgm:pt>
    <dgm:pt modelId="{215E2EF2-5B29-4D10-9BF8-4E7887F6D092}" type="parTrans" cxnId="{EE93C3F2-1FBC-42A0-907C-01AE6BBA5A34}">
      <dgm:prSet/>
      <dgm:spPr/>
      <dgm:t>
        <a:bodyPr/>
        <a:lstStyle/>
        <a:p>
          <a:endParaRPr lang="tr-TR"/>
        </a:p>
      </dgm:t>
    </dgm:pt>
    <dgm:pt modelId="{0CCF2209-F786-4297-97A6-95E2BA57EF49}" type="sibTrans" cxnId="{EE93C3F2-1FBC-42A0-907C-01AE6BBA5A34}">
      <dgm:prSet/>
      <dgm:spPr/>
      <dgm:t>
        <a:bodyPr/>
        <a:lstStyle/>
        <a:p>
          <a:endParaRPr lang="tr-TR"/>
        </a:p>
      </dgm:t>
    </dgm:pt>
    <dgm:pt modelId="{DACD2207-0BE2-448D-B607-109F0596C01D}">
      <dgm:prSet custT="1"/>
      <dgm:spPr/>
      <dgm:t>
        <a:bodyPr/>
        <a:lstStyle/>
        <a:p>
          <a:pPr algn="ctr" rtl="0"/>
          <a:r>
            <a:rPr lang="tr-TR" sz="2200" b="1" dirty="0" smtClean="0">
              <a:solidFill>
                <a:schemeClr val="tx1"/>
              </a:solidFill>
            </a:rPr>
            <a:t>x   Yurt içinde üretilerek pazarlanan organik ürünlerin üzerinde, bu Yönetmeliğin Ek-10’unda belirtilen organik ürün logosu kullanılır.</a:t>
          </a:r>
          <a:endParaRPr lang="tr-TR" sz="2200" b="1" dirty="0">
            <a:solidFill>
              <a:schemeClr val="tx1"/>
            </a:solidFill>
          </a:endParaRPr>
        </a:p>
      </dgm:t>
    </dgm:pt>
    <dgm:pt modelId="{F1706587-D74A-4626-AAB9-CBAA9A256709}" type="parTrans" cxnId="{F45B6BC5-564B-4638-B8E2-475F488D1E54}">
      <dgm:prSet/>
      <dgm:spPr/>
      <dgm:t>
        <a:bodyPr/>
        <a:lstStyle/>
        <a:p>
          <a:endParaRPr lang="tr-TR"/>
        </a:p>
      </dgm:t>
    </dgm:pt>
    <dgm:pt modelId="{A9E0E0BC-F635-482A-8A4B-CC6B6D87AFC4}" type="sibTrans" cxnId="{F45B6BC5-564B-4638-B8E2-475F488D1E54}">
      <dgm:prSet/>
      <dgm:spPr/>
      <dgm:t>
        <a:bodyPr/>
        <a:lstStyle/>
        <a:p>
          <a:endParaRPr lang="tr-TR"/>
        </a:p>
      </dgm:t>
    </dgm:pt>
    <dgm:pt modelId="{F2C1D0D9-2332-4A98-83EF-07C77276A095}">
      <dgm:prSet custT="1"/>
      <dgm:spPr/>
      <dgm:t>
        <a:bodyPr/>
        <a:lstStyle/>
        <a:p>
          <a:pPr algn="ctr" rtl="0"/>
          <a:r>
            <a:rPr lang="tr-TR" sz="2200" b="1" dirty="0" smtClean="0">
              <a:solidFill>
                <a:schemeClr val="tx1"/>
              </a:solidFill>
            </a:rPr>
            <a:t>x   Yetkilendirilmiş kuruluşun adı, logosu, kod numarası ve ürün sertifika numarası bulunur.</a:t>
          </a:r>
          <a:endParaRPr lang="tr-TR" sz="2200" b="1" dirty="0">
            <a:solidFill>
              <a:schemeClr val="tx1"/>
            </a:solidFill>
          </a:endParaRPr>
        </a:p>
      </dgm:t>
    </dgm:pt>
    <dgm:pt modelId="{0AE56C9B-03B1-4242-894E-4AAC62B87CF2}" type="parTrans" cxnId="{05594F8F-AEE9-4265-8E75-DED325F213BE}">
      <dgm:prSet/>
      <dgm:spPr/>
      <dgm:t>
        <a:bodyPr/>
        <a:lstStyle/>
        <a:p>
          <a:endParaRPr lang="tr-TR"/>
        </a:p>
      </dgm:t>
    </dgm:pt>
    <dgm:pt modelId="{C8EFDFD8-8A3E-46C2-AD6A-199D664C23B1}" type="sibTrans" cxnId="{05594F8F-AEE9-4265-8E75-DED325F213BE}">
      <dgm:prSet/>
      <dgm:spPr/>
      <dgm:t>
        <a:bodyPr/>
        <a:lstStyle/>
        <a:p>
          <a:endParaRPr lang="tr-TR"/>
        </a:p>
      </dgm:t>
    </dgm:pt>
    <dgm:pt modelId="{63C93AE5-4F70-4E5E-9682-1E67EF1E89CE}">
      <dgm:prSet custT="1"/>
      <dgm:spPr/>
      <dgm:t>
        <a:bodyPr/>
        <a:lstStyle/>
        <a:p>
          <a:pPr algn="ctr" rtl="0"/>
          <a:r>
            <a:rPr lang="tr-TR" sz="2200" b="1" dirty="0" smtClean="0">
              <a:solidFill>
                <a:schemeClr val="tx1"/>
              </a:solidFill>
            </a:rPr>
            <a:t>x    Ürün etiketinde organik kelimesinin kullanılması; ekolojik, biyolojik kelimelerinin kullanımıyla eşdeğerdir</a:t>
          </a:r>
          <a:endParaRPr lang="tr-TR" sz="2200" b="1" dirty="0">
            <a:solidFill>
              <a:schemeClr val="tx1"/>
            </a:solidFill>
          </a:endParaRPr>
        </a:p>
      </dgm:t>
    </dgm:pt>
    <dgm:pt modelId="{D8543069-D158-48E7-8DF1-BBFFB2AC37E6}" type="parTrans" cxnId="{A454A304-745B-4B6D-AC85-B0430254FC2C}">
      <dgm:prSet/>
      <dgm:spPr/>
      <dgm:t>
        <a:bodyPr/>
        <a:lstStyle/>
        <a:p>
          <a:endParaRPr lang="tr-TR"/>
        </a:p>
      </dgm:t>
    </dgm:pt>
    <dgm:pt modelId="{2F60D576-FA49-4E2C-9ACA-A3345D00BEE0}" type="sibTrans" cxnId="{A454A304-745B-4B6D-AC85-B0430254FC2C}">
      <dgm:prSet/>
      <dgm:spPr/>
      <dgm:t>
        <a:bodyPr/>
        <a:lstStyle/>
        <a:p>
          <a:endParaRPr lang="tr-TR"/>
        </a:p>
      </dgm:t>
    </dgm:pt>
    <dgm:pt modelId="{3A1FC530-AE38-4E14-A742-E09D534D3B5B}">
      <dgm:prSet custT="1"/>
      <dgm:spPr/>
      <dgm:t>
        <a:bodyPr/>
        <a:lstStyle/>
        <a:p>
          <a:pPr algn="l" rtl="0"/>
          <a:endParaRPr lang="tr-TR" sz="1400" b="1" dirty="0">
            <a:solidFill>
              <a:schemeClr val="tx1"/>
            </a:solidFill>
          </a:endParaRPr>
        </a:p>
      </dgm:t>
    </dgm:pt>
    <dgm:pt modelId="{E08DCD08-E81A-47B1-B4C9-8698F8693DF8}" type="parTrans" cxnId="{9ABFE6C6-87B1-4220-9EE0-EF911E07770E}">
      <dgm:prSet/>
      <dgm:spPr/>
      <dgm:t>
        <a:bodyPr/>
        <a:lstStyle/>
        <a:p>
          <a:endParaRPr lang="tr-TR"/>
        </a:p>
      </dgm:t>
    </dgm:pt>
    <dgm:pt modelId="{D820C897-8B0D-49E5-B01A-3185C33947B5}" type="sibTrans" cxnId="{9ABFE6C6-87B1-4220-9EE0-EF911E07770E}">
      <dgm:prSet/>
      <dgm:spPr/>
      <dgm:t>
        <a:bodyPr/>
        <a:lstStyle/>
        <a:p>
          <a:endParaRPr lang="tr-TR"/>
        </a:p>
      </dgm:t>
    </dgm:pt>
    <dgm:pt modelId="{32A2F3BC-BCDF-4F40-BD71-97795538C44E}" type="pres">
      <dgm:prSet presAssocID="{6E2C951D-9019-4939-B4A2-9EB8352DC59E}" presName="linearFlow" presStyleCnt="0">
        <dgm:presLayoutVars>
          <dgm:dir/>
          <dgm:resizeHandles val="exact"/>
        </dgm:presLayoutVars>
      </dgm:prSet>
      <dgm:spPr/>
      <dgm:t>
        <a:bodyPr/>
        <a:lstStyle/>
        <a:p>
          <a:endParaRPr lang="tr-TR"/>
        </a:p>
      </dgm:t>
    </dgm:pt>
    <dgm:pt modelId="{DE2F47C0-7D7D-4FD9-BEDF-017613DEA046}" type="pres">
      <dgm:prSet presAssocID="{158A6B12-91C9-46A1-B3BC-B344F4DF725C}" presName="composite" presStyleCnt="0"/>
      <dgm:spPr/>
    </dgm:pt>
    <dgm:pt modelId="{CD8FBCE1-F36F-4FB1-AA0E-6F012405236C}" type="pres">
      <dgm:prSet presAssocID="{158A6B12-91C9-46A1-B3BC-B344F4DF725C}" presName="imgShp" presStyleLbl="fgImgPlace1" presStyleIdx="0" presStyleCnt="3" custLinFactNeighborX="201" custLinFactNeighborY="13641"/>
      <dgm:spPr>
        <a:blipFill rotWithShape="0">
          <a:blip xmlns:r="http://schemas.openxmlformats.org/officeDocument/2006/relationships" r:embed="rId1"/>
          <a:stretch>
            <a:fillRect/>
          </a:stretch>
        </a:blipFill>
      </dgm:spPr>
    </dgm:pt>
    <dgm:pt modelId="{353DD091-B7C9-46D3-8926-9528E0BB4EF1}" type="pres">
      <dgm:prSet presAssocID="{158A6B12-91C9-46A1-B3BC-B344F4DF725C}" presName="txShp" presStyleLbl="node1" presStyleIdx="0" presStyleCnt="3" custLinFactNeighborX="-288" custLinFactNeighborY="20535">
        <dgm:presLayoutVars>
          <dgm:bulletEnabled val="1"/>
        </dgm:presLayoutVars>
      </dgm:prSet>
      <dgm:spPr/>
      <dgm:t>
        <a:bodyPr/>
        <a:lstStyle/>
        <a:p>
          <a:endParaRPr lang="tr-TR"/>
        </a:p>
      </dgm:t>
    </dgm:pt>
    <dgm:pt modelId="{13D6871F-BED9-42C7-A45B-47CBB1E41872}" type="pres">
      <dgm:prSet presAssocID="{1DA7E24D-CF48-40C1-9038-DC583EB6E8B1}" presName="spacing" presStyleCnt="0"/>
      <dgm:spPr/>
    </dgm:pt>
    <dgm:pt modelId="{35ADEE23-E3A6-47E4-8FEE-3EDB4F73462D}" type="pres">
      <dgm:prSet presAssocID="{B2340A7D-5383-48EE-848B-6E9D099BC2F9}" presName="composite" presStyleCnt="0"/>
      <dgm:spPr/>
    </dgm:pt>
    <dgm:pt modelId="{B766EDBE-8CEB-45CE-9BAF-44AAAEE4E86C}" type="pres">
      <dgm:prSet presAssocID="{B2340A7D-5383-48EE-848B-6E9D099BC2F9}" presName="imgShp" presStyleLbl="fgImgPlace1" presStyleIdx="1" presStyleCnt="3"/>
      <dgm:spPr>
        <a:blipFill rotWithShape="0">
          <a:blip xmlns:r="http://schemas.openxmlformats.org/officeDocument/2006/relationships" r:embed="rId2"/>
          <a:stretch>
            <a:fillRect/>
          </a:stretch>
        </a:blipFill>
      </dgm:spPr>
    </dgm:pt>
    <dgm:pt modelId="{331E0DB1-8C13-40AC-B33E-84832CD59D34}" type="pres">
      <dgm:prSet presAssocID="{B2340A7D-5383-48EE-848B-6E9D099BC2F9}" presName="txShp" presStyleLbl="node1" presStyleIdx="1" presStyleCnt="3">
        <dgm:presLayoutVars>
          <dgm:bulletEnabled val="1"/>
        </dgm:presLayoutVars>
      </dgm:prSet>
      <dgm:spPr/>
      <dgm:t>
        <a:bodyPr/>
        <a:lstStyle/>
        <a:p>
          <a:endParaRPr lang="tr-TR"/>
        </a:p>
      </dgm:t>
    </dgm:pt>
    <dgm:pt modelId="{13D689B8-DFB1-42EF-B255-A392733B9501}" type="pres">
      <dgm:prSet presAssocID="{0CCF2209-F786-4297-97A6-95E2BA57EF49}" presName="spacing" presStyleCnt="0"/>
      <dgm:spPr/>
    </dgm:pt>
    <dgm:pt modelId="{612F9A96-CB14-46AF-A476-76E6E5FA2DE1}" type="pres">
      <dgm:prSet presAssocID="{DACD2207-0BE2-448D-B607-109F0596C01D}" presName="composite" presStyleCnt="0"/>
      <dgm:spPr/>
    </dgm:pt>
    <dgm:pt modelId="{510EDD44-B6DD-4268-9B34-5A0174829B8A}" type="pres">
      <dgm:prSet presAssocID="{DACD2207-0BE2-448D-B607-109F0596C01D}" presName="imgShp" presStyleLbl="fgImgPlace1" presStyleIdx="2" presStyleCnt="3" custScaleX="138780" custLinFactNeighborX="-79489" custLinFactNeighborY="-31026"/>
      <dgm:spPr>
        <a:blipFill rotWithShape="0">
          <a:blip xmlns:r="http://schemas.openxmlformats.org/officeDocument/2006/relationships" r:embed="rId3"/>
          <a:stretch>
            <a:fillRect/>
          </a:stretch>
        </a:blipFill>
      </dgm:spPr>
    </dgm:pt>
    <dgm:pt modelId="{7982C308-F0B0-45CA-A1D7-D312257FC161}" type="pres">
      <dgm:prSet presAssocID="{DACD2207-0BE2-448D-B607-109F0596C01D}" presName="txShp" presStyleLbl="node1" presStyleIdx="2" presStyleCnt="3" custScaleX="150376" custScaleY="268174" custLinFactNeighborX="-9057" custLinFactNeighborY="-23897">
        <dgm:presLayoutVars>
          <dgm:bulletEnabled val="1"/>
        </dgm:presLayoutVars>
      </dgm:prSet>
      <dgm:spPr/>
      <dgm:t>
        <a:bodyPr/>
        <a:lstStyle/>
        <a:p>
          <a:endParaRPr lang="tr-TR"/>
        </a:p>
      </dgm:t>
    </dgm:pt>
  </dgm:ptLst>
  <dgm:cxnLst>
    <dgm:cxn modelId="{05594F8F-AEE9-4265-8E75-DED325F213BE}" srcId="{DACD2207-0BE2-448D-B607-109F0596C01D}" destId="{F2C1D0D9-2332-4A98-83EF-07C77276A095}" srcOrd="0" destOrd="0" parTransId="{0AE56C9B-03B1-4242-894E-4AAC62B87CF2}" sibTransId="{C8EFDFD8-8A3E-46C2-AD6A-199D664C23B1}"/>
    <dgm:cxn modelId="{9ABFE6C6-87B1-4220-9EE0-EF911E07770E}" srcId="{DACD2207-0BE2-448D-B607-109F0596C01D}" destId="{3A1FC530-AE38-4E14-A742-E09D534D3B5B}" srcOrd="2" destOrd="0" parTransId="{E08DCD08-E81A-47B1-B4C9-8698F8693DF8}" sibTransId="{D820C897-8B0D-49E5-B01A-3185C33947B5}"/>
    <dgm:cxn modelId="{5548A3CB-AE22-4923-9424-61D3107D45C9}" type="presOf" srcId="{3A1FC530-AE38-4E14-A742-E09D534D3B5B}" destId="{7982C308-F0B0-45CA-A1D7-D312257FC161}" srcOrd="0" destOrd="3" presId="urn:microsoft.com/office/officeart/2005/8/layout/vList3#4"/>
    <dgm:cxn modelId="{289611E6-EB17-478E-9D5A-7A0100E8A1F3}" type="presOf" srcId="{F2C1D0D9-2332-4A98-83EF-07C77276A095}" destId="{7982C308-F0B0-45CA-A1D7-D312257FC161}" srcOrd="0" destOrd="1" presId="urn:microsoft.com/office/officeart/2005/8/layout/vList3#4"/>
    <dgm:cxn modelId="{8DDD74BC-B8E7-4EE1-B87A-FB33EF126689}" type="presOf" srcId="{158A6B12-91C9-46A1-B3BC-B344F4DF725C}" destId="{353DD091-B7C9-46D3-8926-9528E0BB4EF1}" srcOrd="0" destOrd="0" presId="urn:microsoft.com/office/officeart/2005/8/layout/vList3#4"/>
    <dgm:cxn modelId="{5F7D1006-1310-48CA-AF42-1EB4AE55CF41}" type="presOf" srcId="{63C93AE5-4F70-4E5E-9682-1E67EF1E89CE}" destId="{7982C308-F0B0-45CA-A1D7-D312257FC161}" srcOrd="0" destOrd="2" presId="urn:microsoft.com/office/officeart/2005/8/layout/vList3#4"/>
    <dgm:cxn modelId="{FC10A03F-4DFE-4CEC-A705-FD49F33A016F}" type="presOf" srcId="{6E2C951D-9019-4939-B4A2-9EB8352DC59E}" destId="{32A2F3BC-BCDF-4F40-BD71-97795538C44E}" srcOrd="0" destOrd="0" presId="urn:microsoft.com/office/officeart/2005/8/layout/vList3#4"/>
    <dgm:cxn modelId="{F45B6BC5-564B-4638-B8E2-475F488D1E54}" srcId="{6E2C951D-9019-4939-B4A2-9EB8352DC59E}" destId="{DACD2207-0BE2-448D-B607-109F0596C01D}" srcOrd="2" destOrd="0" parTransId="{F1706587-D74A-4626-AAB9-CBAA9A256709}" sibTransId="{A9E0E0BC-F635-482A-8A4B-CC6B6D87AFC4}"/>
    <dgm:cxn modelId="{6F559669-F198-47CE-929E-380020ADF04F}" type="presOf" srcId="{B2340A7D-5383-48EE-848B-6E9D099BC2F9}" destId="{331E0DB1-8C13-40AC-B33E-84832CD59D34}" srcOrd="0" destOrd="0" presId="urn:microsoft.com/office/officeart/2005/8/layout/vList3#4"/>
    <dgm:cxn modelId="{7291DB47-26B1-4F39-9447-4B2EA057F58C}" type="presOf" srcId="{DACD2207-0BE2-448D-B607-109F0596C01D}" destId="{7982C308-F0B0-45CA-A1D7-D312257FC161}" srcOrd="0" destOrd="0" presId="urn:microsoft.com/office/officeart/2005/8/layout/vList3#4"/>
    <dgm:cxn modelId="{A454A304-745B-4B6D-AC85-B0430254FC2C}" srcId="{DACD2207-0BE2-448D-B607-109F0596C01D}" destId="{63C93AE5-4F70-4E5E-9682-1E67EF1E89CE}" srcOrd="1" destOrd="0" parTransId="{D8543069-D158-48E7-8DF1-BBFFB2AC37E6}" sibTransId="{2F60D576-FA49-4E2C-9ACA-A3345D00BEE0}"/>
    <dgm:cxn modelId="{EE93C3F2-1FBC-42A0-907C-01AE6BBA5A34}" srcId="{6E2C951D-9019-4939-B4A2-9EB8352DC59E}" destId="{B2340A7D-5383-48EE-848B-6E9D099BC2F9}" srcOrd="1" destOrd="0" parTransId="{215E2EF2-5B29-4D10-9BF8-4E7887F6D092}" sibTransId="{0CCF2209-F786-4297-97A6-95E2BA57EF49}"/>
    <dgm:cxn modelId="{DF2AFCE3-A8B8-4FC7-B5B1-2CAEC44C4ED0}" srcId="{6E2C951D-9019-4939-B4A2-9EB8352DC59E}" destId="{158A6B12-91C9-46A1-B3BC-B344F4DF725C}" srcOrd="0" destOrd="0" parTransId="{D38EADF0-86DF-451F-8CC3-F8CA8E9EB954}" sibTransId="{1DA7E24D-CF48-40C1-9038-DC583EB6E8B1}"/>
    <dgm:cxn modelId="{A6AC3526-36EA-4FFE-9C3D-2B24AD924C9C}" type="presParOf" srcId="{32A2F3BC-BCDF-4F40-BD71-97795538C44E}" destId="{DE2F47C0-7D7D-4FD9-BEDF-017613DEA046}" srcOrd="0" destOrd="0" presId="urn:microsoft.com/office/officeart/2005/8/layout/vList3#4"/>
    <dgm:cxn modelId="{AB196684-897A-4F83-B613-15B79BE17B2A}" type="presParOf" srcId="{DE2F47C0-7D7D-4FD9-BEDF-017613DEA046}" destId="{CD8FBCE1-F36F-4FB1-AA0E-6F012405236C}" srcOrd="0" destOrd="0" presId="urn:microsoft.com/office/officeart/2005/8/layout/vList3#4"/>
    <dgm:cxn modelId="{076C7FEE-32E7-41BD-9582-C2494820AE81}" type="presParOf" srcId="{DE2F47C0-7D7D-4FD9-BEDF-017613DEA046}" destId="{353DD091-B7C9-46D3-8926-9528E0BB4EF1}" srcOrd="1" destOrd="0" presId="urn:microsoft.com/office/officeart/2005/8/layout/vList3#4"/>
    <dgm:cxn modelId="{0F1340C1-4DEF-443B-8A85-FDF48886D1A6}" type="presParOf" srcId="{32A2F3BC-BCDF-4F40-BD71-97795538C44E}" destId="{13D6871F-BED9-42C7-A45B-47CBB1E41872}" srcOrd="1" destOrd="0" presId="urn:microsoft.com/office/officeart/2005/8/layout/vList3#4"/>
    <dgm:cxn modelId="{3C8A38F9-2EDF-46FD-9EF3-0BE39A496AE9}" type="presParOf" srcId="{32A2F3BC-BCDF-4F40-BD71-97795538C44E}" destId="{35ADEE23-E3A6-47E4-8FEE-3EDB4F73462D}" srcOrd="2" destOrd="0" presId="urn:microsoft.com/office/officeart/2005/8/layout/vList3#4"/>
    <dgm:cxn modelId="{2FD28F8D-54D6-4473-A1A4-072FCA1682DA}" type="presParOf" srcId="{35ADEE23-E3A6-47E4-8FEE-3EDB4F73462D}" destId="{B766EDBE-8CEB-45CE-9BAF-44AAAEE4E86C}" srcOrd="0" destOrd="0" presId="urn:microsoft.com/office/officeart/2005/8/layout/vList3#4"/>
    <dgm:cxn modelId="{B708CF49-3F5E-4648-B962-371015509405}" type="presParOf" srcId="{35ADEE23-E3A6-47E4-8FEE-3EDB4F73462D}" destId="{331E0DB1-8C13-40AC-B33E-84832CD59D34}" srcOrd="1" destOrd="0" presId="urn:microsoft.com/office/officeart/2005/8/layout/vList3#4"/>
    <dgm:cxn modelId="{A36ADAB5-14A8-4120-9809-C530D4B4A340}" type="presParOf" srcId="{32A2F3BC-BCDF-4F40-BD71-97795538C44E}" destId="{13D689B8-DFB1-42EF-B255-A392733B9501}" srcOrd="3" destOrd="0" presId="urn:microsoft.com/office/officeart/2005/8/layout/vList3#4"/>
    <dgm:cxn modelId="{E521AB5B-2A39-4351-AFE0-CA83F047FE67}" type="presParOf" srcId="{32A2F3BC-BCDF-4F40-BD71-97795538C44E}" destId="{612F9A96-CB14-46AF-A476-76E6E5FA2DE1}" srcOrd="4" destOrd="0" presId="urn:microsoft.com/office/officeart/2005/8/layout/vList3#4"/>
    <dgm:cxn modelId="{C047AD97-E9EA-4177-91CD-56F487D1576F}" type="presParOf" srcId="{612F9A96-CB14-46AF-A476-76E6E5FA2DE1}" destId="{510EDD44-B6DD-4268-9B34-5A0174829B8A}" srcOrd="0" destOrd="0" presId="urn:microsoft.com/office/officeart/2005/8/layout/vList3#4"/>
    <dgm:cxn modelId="{627057C2-30CC-48FA-907D-503E8C3D1BCA}" type="presParOf" srcId="{612F9A96-CB14-46AF-A476-76E6E5FA2DE1}" destId="{7982C308-F0B0-45CA-A1D7-D312257FC161}"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5198-8746-4B84-AF1C-FB7A52DF493F}">
      <dsp:nvSpPr>
        <dsp:cNvPr id="0" name=""/>
        <dsp:cNvSpPr/>
      </dsp:nvSpPr>
      <dsp:spPr>
        <a:xfrm>
          <a:off x="178233" y="44323"/>
          <a:ext cx="6288795" cy="23637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tr-TR" sz="2800" kern="1200" dirty="0" smtClean="0"/>
            <a:t>Organik tarım, TS EN ISO/IEC 17065 belgesi ile belgelenen kontrol ve sertifikasyon kuruluşlarının garantör olduğu bir sistem</a:t>
          </a:r>
          <a:endParaRPr lang="tr-TR" sz="2800" kern="1200" dirty="0"/>
        </a:p>
      </dsp:txBody>
      <dsp:txXfrm>
        <a:off x="1360088" y="44323"/>
        <a:ext cx="3925086" cy="2363709"/>
      </dsp:txXfrm>
    </dsp:sp>
    <dsp:sp modelId="{E0B55F3C-DB24-44CD-9619-F421F8171F77}">
      <dsp:nvSpPr>
        <dsp:cNvPr id="0" name=""/>
        <dsp:cNvSpPr/>
      </dsp:nvSpPr>
      <dsp:spPr>
        <a:xfrm>
          <a:off x="4105835" y="2434589"/>
          <a:ext cx="3979748" cy="150852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tr-TR" sz="2800" kern="1200" dirty="0" smtClean="0"/>
            <a:t>Ekimden rafa kadar sürecin kontrol ve kayıt edilmesi</a:t>
          </a:r>
          <a:endParaRPr lang="tr-TR" sz="2800" kern="1200" dirty="0"/>
        </a:p>
      </dsp:txBody>
      <dsp:txXfrm>
        <a:off x="4860098" y="2434589"/>
        <a:ext cx="2471222" cy="1508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044F0-44F3-4C0F-B5A4-323A223BB252}">
      <dsp:nvSpPr>
        <dsp:cNvPr id="0" name=""/>
        <dsp:cNvSpPr/>
      </dsp:nvSpPr>
      <dsp:spPr>
        <a:xfrm rot="1368799">
          <a:off x="2871173" y="3057859"/>
          <a:ext cx="1990804" cy="47988"/>
        </a:xfrm>
        <a:custGeom>
          <a:avLst/>
          <a:gdLst/>
          <a:ahLst/>
          <a:cxnLst/>
          <a:rect l="0" t="0" r="0" b="0"/>
          <a:pathLst>
            <a:path>
              <a:moveTo>
                <a:pt x="0" y="23994"/>
              </a:moveTo>
              <a:lnTo>
                <a:pt x="1990804" y="23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5E32F-55A1-421E-8D0B-C699ADA2E49F}">
      <dsp:nvSpPr>
        <dsp:cNvPr id="0" name=""/>
        <dsp:cNvSpPr/>
      </dsp:nvSpPr>
      <dsp:spPr>
        <a:xfrm rot="228749">
          <a:off x="2947495" y="2446508"/>
          <a:ext cx="1396662" cy="47988"/>
        </a:xfrm>
        <a:custGeom>
          <a:avLst/>
          <a:gdLst/>
          <a:ahLst/>
          <a:cxnLst/>
          <a:rect l="0" t="0" r="0" b="0"/>
          <a:pathLst>
            <a:path>
              <a:moveTo>
                <a:pt x="0" y="23994"/>
              </a:moveTo>
              <a:lnTo>
                <a:pt x="1396662" y="23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0F87E5-42E7-467C-9152-535A79AC5AF4}">
      <dsp:nvSpPr>
        <dsp:cNvPr id="0" name=""/>
        <dsp:cNvSpPr/>
      </dsp:nvSpPr>
      <dsp:spPr>
        <a:xfrm rot="20310884">
          <a:off x="2898821" y="1781942"/>
          <a:ext cx="1445418" cy="47988"/>
        </a:xfrm>
        <a:custGeom>
          <a:avLst/>
          <a:gdLst/>
          <a:ahLst/>
          <a:cxnLst/>
          <a:rect l="0" t="0" r="0" b="0"/>
          <a:pathLst>
            <a:path>
              <a:moveTo>
                <a:pt x="0" y="23994"/>
              </a:moveTo>
              <a:lnTo>
                <a:pt x="1445418" y="23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F5C91-010E-46FE-B4E4-E92A65D09549}">
      <dsp:nvSpPr>
        <dsp:cNvPr id="0" name=""/>
        <dsp:cNvSpPr/>
      </dsp:nvSpPr>
      <dsp:spPr>
        <a:xfrm>
          <a:off x="495079" y="914924"/>
          <a:ext cx="3372105" cy="29159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F23AB-2554-48D2-AD77-C07C2E5857C7}">
      <dsp:nvSpPr>
        <dsp:cNvPr id="0" name=""/>
        <dsp:cNvSpPr/>
      </dsp:nvSpPr>
      <dsp:spPr>
        <a:xfrm>
          <a:off x="4114795" y="-43413"/>
          <a:ext cx="2959062" cy="214566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tr-TR" sz="1600" b="1" kern="1200" dirty="0" smtClean="0"/>
            <a:t>Kontrol, Sertifikasyon veya Kontrol ve Sertifikasyon Kuruluşu Bakanlık yetkisi verilen gerçek yada tüzel kişiler</a:t>
          </a:r>
          <a:endParaRPr lang="tr-TR" sz="1600" b="1" kern="1200" dirty="0"/>
        </a:p>
      </dsp:txBody>
      <dsp:txXfrm>
        <a:off x="4548140" y="270812"/>
        <a:ext cx="2092372" cy="1517213"/>
      </dsp:txXfrm>
    </dsp:sp>
    <dsp:sp modelId="{97E5A99D-1148-4A1F-8243-7AA751DDC81F}">
      <dsp:nvSpPr>
        <dsp:cNvPr id="0" name=""/>
        <dsp:cNvSpPr/>
      </dsp:nvSpPr>
      <dsp:spPr>
        <a:xfrm>
          <a:off x="4329946" y="2116826"/>
          <a:ext cx="2178636" cy="943711"/>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b="1" kern="1200" dirty="0" smtClean="0"/>
            <a:t>Kontrolör ve </a:t>
          </a:r>
          <a:r>
            <a:rPr lang="tr-TR" sz="1800" b="1" kern="1200" dirty="0" err="1" smtClean="0"/>
            <a:t>Sertifiker</a:t>
          </a:r>
          <a:endParaRPr lang="tr-TR" sz="1800" b="1" kern="1200" dirty="0"/>
        </a:p>
      </dsp:txBody>
      <dsp:txXfrm>
        <a:off x="4649000" y="2255029"/>
        <a:ext cx="1540528" cy="667305"/>
      </dsp:txXfrm>
    </dsp:sp>
    <dsp:sp modelId="{7EAF1404-44C7-45A9-B031-5CB282E4FDFF}">
      <dsp:nvSpPr>
        <dsp:cNvPr id="0" name=""/>
        <dsp:cNvSpPr/>
      </dsp:nvSpPr>
      <dsp:spPr>
        <a:xfrm>
          <a:off x="4605274" y="3057521"/>
          <a:ext cx="2462689" cy="1706001"/>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tr-TR" sz="1700" kern="1200" dirty="0" smtClean="0"/>
            <a:t>Kısaca Yetkilendirilmiş Kuruluş olarak adlandırılmıştır. </a:t>
          </a:r>
          <a:endParaRPr lang="tr-TR" sz="1700" kern="1200" dirty="0"/>
        </a:p>
      </dsp:txBody>
      <dsp:txXfrm>
        <a:off x="4965926" y="3307359"/>
        <a:ext cx="1741385" cy="1206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BE729-789B-4F57-8E76-966CBFBEC081}">
      <dsp:nvSpPr>
        <dsp:cNvPr id="0" name=""/>
        <dsp:cNvSpPr/>
      </dsp:nvSpPr>
      <dsp:spPr>
        <a:xfrm rot="5400000">
          <a:off x="-1879412" y="1921344"/>
          <a:ext cx="6468863" cy="2710039"/>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tr-TR" sz="2800" kern="1200" dirty="0" smtClean="0"/>
            <a:t>YETKİLENDİRİLMİŞ KURULUŞLAR</a:t>
          </a:r>
          <a:endParaRPr lang="tr-TR" sz="2800" kern="1200" dirty="0"/>
        </a:p>
      </dsp:txBody>
      <dsp:txXfrm rot="-5400000">
        <a:off x="-1" y="1396953"/>
        <a:ext cx="2710039" cy="3758824"/>
      </dsp:txXfrm>
    </dsp:sp>
    <dsp:sp modelId="{8141BCB7-3A5E-4F3A-A6BC-61449ABA822A}">
      <dsp:nvSpPr>
        <dsp:cNvPr id="0" name=""/>
        <dsp:cNvSpPr/>
      </dsp:nvSpPr>
      <dsp:spPr>
        <a:xfrm rot="5400000">
          <a:off x="3134789" y="-208736"/>
          <a:ext cx="4937405" cy="5786904"/>
        </a:xfrm>
        <a:prstGeom prst="round2Same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kern="1200" dirty="0" smtClean="0"/>
            <a:t>Bakanlık müteşebbis kontrolü yetkisini bu kuruluşlara devretmiştir</a:t>
          </a:r>
          <a:endParaRPr lang="tr-TR" sz="3200" kern="1200" dirty="0"/>
        </a:p>
        <a:p>
          <a:pPr marL="285750" lvl="1" indent="-285750" algn="l" defTabSz="1422400">
            <a:lnSpc>
              <a:spcPct val="90000"/>
            </a:lnSpc>
            <a:spcBef>
              <a:spcPct val="0"/>
            </a:spcBef>
            <a:spcAft>
              <a:spcPct val="15000"/>
            </a:spcAft>
            <a:buChar char="••"/>
          </a:pPr>
          <a:r>
            <a:rPr lang="tr-TR" sz="3200" kern="1200" dirty="0" smtClean="0"/>
            <a:t>27 adet kuruluş Bakanlık tarafından yetkilendirilmiştir.</a:t>
          </a:r>
          <a:endParaRPr lang="tr-TR" sz="3200" kern="1200" dirty="0"/>
        </a:p>
        <a:p>
          <a:pPr marL="285750" lvl="1" indent="-285750" algn="l" defTabSz="1422400">
            <a:lnSpc>
              <a:spcPct val="90000"/>
            </a:lnSpc>
            <a:spcBef>
              <a:spcPct val="0"/>
            </a:spcBef>
            <a:spcAft>
              <a:spcPct val="15000"/>
            </a:spcAft>
            <a:buChar char="••"/>
          </a:pPr>
          <a:r>
            <a:rPr lang="tr-TR" sz="3200" kern="1200" dirty="0" smtClean="0"/>
            <a:t>Doğadan toplamada yetki Orman Su İşleri Bakanlığı</a:t>
          </a:r>
        </a:p>
        <a:p>
          <a:pPr marL="285750" lvl="1" indent="-285750" algn="l" defTabSz="1422400">
            <a:lnSpc>
              <a:spcPct val="90000"/>
            </a:lnSpc>
            <a:spcBef>
              <a:spcPct val="0"/>
            </a:spcBef>
            <a:spcAft>
              <a:spcPct val="15000"/>
            </a:spcAft>
            <a:buChar char="••"/>
          </a:pPr>
          <a:r>
            <a:rPr lang="tr-TR" sz="3200" kern="1200" dirty="0" smtClean="0"/>
            <a:t>Sertifika yetkilendirilmiş kuruluş</a:t>
          </a:r>
        </a:p>
      </dsp:txBody>
      <dsp:txXfrm rot="-5400000">
        <a:off x="2710040" y="457037"/>
        <a:ext cx="5545880" cy="4455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1F9CC-416D-4427-8CCA-180875DD908E}">
      <dsp:nvSpPr>
        <dsp:cNvPr id="0" name=""/>
        <dsp:cNvSpPr/>
      </dsp:nvSpPr>
      <dsp:spPr>
        <a:xfrm>
          <a:off x="1412" y="262081"/>
          <a:ext cx="609865" cy="45525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1BC45E-2BB8-4457-A8A3-8E7A74F214C6}">
      <dsp:nvSpPr>
        <dsp:cNvPr id="0" name=""/>
        <dsp:cNvSpPr/>
      </dsp:nvSpPr>
      <dsp:spPr>
        <a:xfrm>
          <a:off x="1412" y="717333"/>
          <a:ext cx="609865" cy="19575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endParaRPr lang="tr-TR" sz="900" kern="1200"/>
        </a:p>
      </dsp:txBody>
      <dsp:txXfrm>
        <a:off x="1412" y="717333"/>
        <a:ext cx="429482" cy="195758"/>
      </dsp:txXfrm>
    </dsp:sp>
    <dsp:sp modelId="{5183E90C-C28B-4AF3-9096-B147239D1EF1}">
      <dsp:nvSpPr>
        <dsp:cNvPr id="0" name=""/>
        <dsp:cNvSpPr/>
      </dsp:nvSpPr>
      <dsp:spPr>
        <a:xfrm>
          <a:off x="448146" y="748427"/>
          <a:ext cx="213452" cy="213452"/>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922B0-0E60-40B0-8B3B-ED5F97F6956C}">
      <dsp:nvSpPr>
        <dsp:cNvPr id="0" name=""/>
        <dsp:cNvSpPr/>
      </dsp:nvSpPr>
      <dsp:spPr>
        <a:xfrm>
          <a:off x="714481" y="262081"/>
          <a:ext cx="609865" cy="45525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9C9778-888B-454F-A44E-54E9E0AEBBB2}">
      <dsp:nvSpPr>
        <dsp:cNvPr id="0" name=""/>
        <dsp:cNvSpPr/>
      </dsp:nvSpPr>
      <dsp:spPr>
        <a:xfrm>
          <a:off x="714481" y="717333"/>
          <a:ext cx="609865" cy="19575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endParaRPr lang="tr-TR" sz="900" kern="1200"/>
        </a:p>
      </dsp:txBody>
      <dsp:txXfrm>
        <a:off x="714481" y="717333"/>
        <a:ext cx="429482" cy="195758"/>
      </dsp:txXfrm>
    </dsp:sp>
    <dsp:sp modelId="{65E5C13D-5BFC-4560-8F8F-96029DA2B572}">
      <dsp:nvSpPr>
        <dsp:cNvPr id="0" name=""/>
        <dsp:cNvSpPr/>
      </dsp:nvSpPr>
      <dsp:spPr>
        <a:xfrm>
          <a:off x="1161215" y="748427"/>
          <a:ext cx="213452" cy="213452"/>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D1D21-A0C9-48EF-8C26-3B2B17FD321E}">
      <dsp:nvSpPr>
        <dsp:cNvPr id="0" name=""/>
        <dsp:cNvSpPr/>
      </dsp:nvSpPr>
      <dsp:spPr>
        <a:xfrm>
          <a:off x="1427550" y="262081"/>
          <a:ext cx="609865" cy="45525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C84F87-82F4-49DC-A7C6-B632BC93FE38}">
      <dsp:nvSpPr>
        <dsp:cNvPr id="0" name=""/>
        <dsp:cNvSpPr/>
      </dsp:nvSpPr>
      <dsp:spPr>
        <a:xfrm>
          <a:off x="1427550" y="717333"/>
          <a:ext cx="609865" cy="19575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endParaRPr lang="tr-TR" sz="900" kern="1200"/>
        </a:p>
      </dsp:txBody>
      <dsp:txXfrm>
        <a:off x="1427550" y="717333"/>
        <a:ext cx="429482" cy="195758"/>
      </dsp:txXfrm>
    </dsp:sp>
    <dsp:sp modelId="{FCB40D9A-AD98-4B1C-B266-CF6FA8420597}">
      <dsp:nvSpPr>
        <dsp:cNvPr id="0" name=""/>
        <dsp:cNvSpPr/>
      </dsp:nvSpPr>
      <dsp:spPr>
        <a:xfrm>
          <a:off x="1874285" y="748427"/>
          <a:ext cx="213452" cy="213452"/>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4B989-68F0-4268-98A5-9EC1E63C1C41}">
      <dsp:nvSpPr>
        <dsp:cNvPr id="0" name=""/>
        <dsp:cNvSpPr/>
      </dsp:nvSpPr>
      <dsp:spPr>
        <a:xfrm>
          <a:off x="0" y="487407"/>
          <a:ext cx="7344816" cy="2913616"/>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8A600-4D6D-46BC-BC7D-ECF5C47FE1CC}">
      <dsp:nvSpPr>
        <dsp:cNvPr id="0" name=""/>
        <dsp:cNvSpPr/>
      </dsp:nvSpPr>
      <dsp:spPr>
        <a:xfrm>
          <a:off x="592462" y="1215811"/>
          <a:ext cx="6017871" cy="1456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304800" numCol="1" spcCol="1270" anchor="ctr" anchorCtr="0">
          <a:noAutofit/>
        </a:bodyPr>
        <a:lstStyle/>
        <a:p>
          <a:pPr lvl="0" algn="ctr" defTabSz="1333500">
            <a:lnSpc>
              <a:spcPct val="90000"/>
            </a:lnSpc>
            <a:spcBef>
              <a:spcPct val="0"/>
            </a:spcBef>
            <a:spcAft>
              <a:spcPct val="35000"/>
            </a:spcAft>
          </a:pPr>
          <a:r>
            <a:rPr lang="tr-TR" sz="3000" kern="1200" dirty="0" smtClean="0">
              <a:solidFill>
                <a:schemeClr val="bg1"/>
              </a:solidFill>
            </a:rPr>
            <a:t>Yetkilendirilmiş kuruluşun Türkçe Kalite El Kitabı</a:t>
          </a:r>
          <a:endParaRPr lang="tr-TR" sz="3000" kern="1200" dirty="0">
            <a:solidFill>
              <a:schemeClr val="bg1"/>
            </a:solidFill>
          </a:endParaRPr>
        </a:p>
      </dsp:txBody>
      <dsp:txXfrm>
        <a:off x="592462" y="1215811"/>
        <a:ext cx="6017871" cy="1456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9594-727C-4429-8B44-B76941A165C0}">
      <dsp:nvSpPr>
        <dsp:cNvPr id="0" name=""/>
        <dsp:cNvSpPr/>
      </dsp:nvSpPr>
      <dsp:spPr>
        <a:xfrm>
          <a:off x="1296137" y="55982"/>
          <a:ext cx="4824530" cy="577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t>Kontrol ve sertifikasyon kuruluşu açısından etiketleme:</a:t>
          </a:r>
          <a:endParaRPr lang="tr-TR" sz="1800" kern="1200" dirty="0"/>
        </a:p>
      </dsp:txBody>
      <dsp:txXfrm>
        <a:off x="1324316" y="84161"/>
        <a:ext cx="4768172" cy="520892"/>
      </dsp:txXfrm>
    </dsp:sp>
    <dsp:sp modelId="{2E7BA025-B9F4-45C3-9728-7944E59BB955}">
      <dsp:nvSpPr>
        <dsp:cNvPr id="0" name=""/>
        <dsp:cNvSpPr/>
      </dsp:nvSpPr>
      <dsp:spPr>
        <a:xfrm>
          <a:off x="2160242" y="607636"/>
          <a:ext cx="3292205" cy="577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t>Ürünün statüsü </a:t>
          </a:r>
          <a:endParaRPr lang="tr-TR" sz="1800" kern="1200" dirty="0"/>
        </a:p>
      </dsp:txBody>
      <dsp:txXfrm>
        <a:off x="2188421" y="635815"/>
        <a:ext cx="3235847" cy="520892"/>
      </dsp:txXfrm>
    </dsp:sp>
    <dsp:sp modelId="{4D12B578-9D1D-4C36-9DB2-BB2119010CC9}">
      <dsp:nvSpPr>
        <dsp:cNvPr id="0" name=""/>
        <dsp:cNvSpPr/>
      </dsp:nvSpPr>
      <dsp:spPr>
        <a:xfrm>
          <a:off x="2160242" y="1213749"/>
          <a:ext cx="3292205" cy="577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it-IT" sz="1800" b="1" kern="1200" dirty="0" smtClean="0"/>
            <a:t>ORGAN</a:t>
          </a:r>
          <a:r>
            <a:rPr lang="tr-TR" sz="1800" b="1" kern="1200" dirty="0" err="1" smtClean="0"/>
            <a:t>iK</a:t>
          </a:r>
          <a:r>
            <a:rPr lang="tr-TR" sz="1800" b="1" kern="1200" dirty="0" smtClean="0"/>
            <a:t> </a:t>
          </a:r>
          <a:endParaRPr lang="tr-TR" sz="1800" kern="1200" dirty="0"/>
        </a:p>
      </dsp:txBody>
      <dsp:txXfrm>
        <a:off x="2188421" y="1241928"/>
        <a:ext cx="3235847" cy="520892"/>
      </dsp:txXfrm>
    </dsp:sp>
    <dsp:sp modelId="{EBFAC076-43FD-48D9-B6F1-693A21525262}">
      <dsp:nvSpPr>
        <dsp:cNvPr id="0" name=""/>
        <dsp:cNvSpPr/>
      </dsp:nvSpPr>
      <dsp:spPr>
        <a:xfrm>
          <a:off x="2160242" y="1819862"/>
          <a:ext cx="3292205" cy="577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b="1" kern="1200" dirty="0" smtClean="0"/>
            <a:t>ORGANİK TARIMA GEÇİŞ SÜRECİ ÜRÜNÜ</a:t>
          </a:r>
          <a:r>
            <a:rPr lang="it-IT" sz="1800" b="1" kern="1200" dirty="0" smtClean="0"/>
            <a:t> </a:t>
          </a:r>
          <a:endParaRPr lang="tr-TR" sz="1800" kern="1200" dirty="0"/>
        </a:p>
      </dsp:txBody>
      <dsp:txXfrm>
        <a:off x="2188421" y="1848041"/>
        <a:ext cx="3235847" cy="520892"/>
      </dsp:txXfrm>
    </dsp:sp>
    <dsp:sp modelId="{C0FAAD57-5352-47B1-A08B-FE68169D3240}">
      <dsp:nvSpPr>
        <dsp:cNvPr id="0" name=""/>
        <dsp:cNvSpPr/>
      </dsp:nvSpPr>
      <dsp:spPr>
        <a:xfrm>
          <a:off x="2160242" y="2425974"/>
          <a:ext cx="3292205" cy="577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t>Kontrol kuruluşunun adı</a:t>
          </a:r>
          <a:r>
            <a:rPr lang="it-IT" sz="1800" kern="1200" dirty="0" smtClean="0"/>
            <a:t> </a:t>
          </a:r>
          <a:endParaRPr lang="tr-TR" sz="1800" kern="1200" dirty="0"/>
        </a:p>
      </dsp:txBody>
      <dsp:txXfrm>
        <a:off x="2188421" y="2454153"/>
        <a:ext cx="3235847" cy="520892"/>
      </dsp:txXfrm>
    </dsp:sp>
    <dsp:sp modelId="{EC7774F3-6427-4EAD-ACAA-656447C654C0}">
      <dsp:nvSpPr>
        <dsp:cNvPr id="0" name=""/>
        <dsp:cNvSpPr/>
      </dsp:nvSpPr>
      <dsp:spPr>
        <a:xfrm>
          <a:off x="2160242" y="3032087"/>
          <a:ext cx="3292205" cy="577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t>Kontrol kuruluşunun kod numarası</a:t>
          </a:r>
          <a:r>
            <a:rPr lang="it-IT" sz="1800" kern="1200" dirty="0" smtClean="0"/>
            <a:t> </a:t>
          </a:r>
          <a:r>
            <a:rPr lang="tr-TR" sz="1800" b="1" kern="1200" dirty="0" smtClean="0"/>
            <a:t>(TR-OTK-...)</a:t>
          </a:r>
          <a:endParaRPr lang="tr-TR" sz="1800" kern="1200" dirty="0"/>
        </a:p>
      </dsp:txBody>
      <dsp:txXfrm>
        <a:off x="2188421" y="3060266"/>
        <a:ext cx="3235847" cy="520892"/>
      </dsp:txXfrm>
    </dsp:sp>
    <dsp:sp modelId="{FA05EC59-295F-4F43-93F7-BD0D017E4539}">
      <dsp:nvSpPr>
        <dsp:cNvPr id="0" name=""/>
        <dsp:cNvSpPr/>
      </dsp:nvSpPr>
      <dsp:spPr>
        <a:xfrm>
          <a:off x="2160242" y="3638200"/>
          <a:ext cx="3292205" cy="577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t>Müteşebbisin kod numarası</a:t>
          </a:r>
          <a:r>
            <a:rPr lang="en-GB" sz="1800" kern="1200" dirty="0" smtClean="0"/>
            <a:t>  </a:t>
          </a:r>
          <a:r>
            <a:rPr lang="en-GB" sz="1800" b="1" kern="1200" dirty="0" err="1" smtClean="0"/>
            <a:t>Axxx</a:t>
          </a:r>
          <a:r>
            <a:rPr lang="en-GB" sz="1800" kern="1200" dirty="0" smtClean="0"/>
            <a:t> </a:t>
          </a:r>
          <a:endParaRPr lang="tr-TR" sz="1800" kern="1200" dirty="0"/>
        </a:p>
      </dsp:txBody>
      <dsp:txXfrm>
        <a:off x="2188421" y="3666379"/>
        <a:ext cx="3235847" cy="520892"/>
      </dsp:txXfrm>
    </dsp:sp>
    <dsp:sp modelId="{E36CCDB5-3E64-4065-8BBC-7A172AEFDC39}">
      <dsp:nvSpPr>
        <dsp:cNvPr id="0" name=""/>
        <dsp:cNvSpPr/>
      </dsp:nvSpPr>
      <dsp:spPr>
        <a:xfrm>
          <a:off x="2160242" y="4244312"/>
          <a:ext cx="3292205" cy="577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t>Kontrol kuruluşu logosu</a:t>
          </a:r>
          <a:endParaRPr lang="tr-TR" sz="1800" kern="1200" dirty="0"/>
        </a:p>
      </dsp:txBody>
      <dsp:txXfrm>
        <a:off x="2188421" y="4272491"/>
        <a:ext cx="3235847" cy="520892"/>
      </dsp:txXfrm>
    </dsp:sp>
    <dsp:sp modelId="{16F3E3C9-F19B-473E-A554-7B6007105593}">
      <dsp:nvSpPr>
        <dsp:cNvPr id="0" name=""/>
        <dsp:cNvSpPr/>
      </dsp:nvSpPr>
      <dsp:spPr>
        <a:xfrm>
          <a:off x="2160242" y="4850425"/>
          <a:ext cx="3292205" cy="577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t>Ürün sertifika numarası</a:t>
          </a:r>
          <a:endParaRPr lang="tr-TR" sz="1800" kern="1200" dirty="0"/>
        </a:p>
      </dsp:txBody>
      <dsp:txXfrm>
        <a:off x="2188421" y="4878604"/>
        <a:ext cx="3235847" cy="5208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DD091-B7C9-46D3-8926-9528E0BB4EF1}">
      <dsp:nvSpPr>
        <dsp:cNvPr id="0" name=""/>
        <dsp:cNvSpPr/>
      </dsp:nvSpPr>
      <dsp:spPr>
        <a:xfrm rot="10800000">
          <a:off x="1656191" y="216027"/>
          <a:ext cx="5602582" cy="104460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0640" tIns="60960" rIns="113792" bIns="60960" numCol="1" spcCol="1270" anchor="ctr" anchorCtr="0">
          <a:noAutofit/>
        </a:bodyPr>
        <a:lstStyle/>
        <a:p>
          <a:pPr lvl="0" algn="ctr" defTabSz="711200" rtl="0">
            <a:lnSpc>
              <a:spcPct val="90000"/>
            </a:lnSpc>
            <a:spcBef>
              <a:spcPct val="0"/>
            </a:spcBef>
            <a:spcAft>
              <a:spcPct val="35000"/>
            </a:spcAft>
          </a:pPr>
          <a:r>
            <a:rPr lang="tr-TR" sz="1600" b="1" kern="1200" dirty="0" smtClean="0"/>
            <a:t>. Üretici açısından, Organik ürünü etiketlemesinde ürün üzerinde bulunması gereken bilgiler (İlgili Yönetmelik</a:t>
          </a:r>
        </a:p>
        <a:p>
          <a:pPr lvl="0" algn="ctr" defTabSz="711200" rtl="0">
            <a:lnSpc>
              <a:spcPct val="90000"/>
            </a:lnSpc>
            <a:spcBef>
              <a:spcPct val="0"/>
            </a:spcBef>
            <a:spcAft>
              <a:spcPct val="35000"/>
            </a:spcAft>
          </a:pPr>
          <a:r>
            <a:rPr lang="tr-TR" sz="1600" b="1" kern="1200" dirty="0" smtClean="0"/>
            <a:t>Madde 29 /1/b)</a:t>
          </a:r>
          <a:endParaRPr lang="tr-TR" sz="1600" b="1" kern="1200" dirty="0"/>
        </a:p>
      </dsp:txBody>
      <dsp:txXfrm rot="10800000">
        <a:off x="1917341" y="216027"/>
        <a:ext cx="5341432" cy="1044601"/>
      </dsp:txXfrm>
    </dsp:sp>
    <dsp:sp modelId="{CD8FBCE1-F36F-4FB1-AA0E-6F012405236C}">
      <dsp:nvSpPr>
        <dsp:cNvPr id="0" name=""/>
        <dsp:cNvSpPr/>
      </dsp:nvSpPr>
      <dsp:spPr>
        <a:xfrm>
          <a:off x="1152126" y="144012"/>
          <a:ext cx="1044601" cy="104460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E0DB1-8C13-40AC-B33E-84832CD59D34}">
      <dsp:nvSpPr>
        <dsp:cNvPr id="0" name=""/>
        <dsp:cNvSpPr/>
      </dsp:nvSpPr>
      <dsp:spPr>
        <a:xfrm rot="10800000">
          <a:off x="1672327" y="1357941"/>
          <a:ext cx="5602582" cy="104460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0640" tIns="60960" rIns="113792" bIns="60960" numCol="1" spcCol="1270" anchor="ctr" anchorCtr="0">
          <a:noAutofit/>
        </a:bodyPr>
        <a:lstStyle/>
        <a:p>
          <a:pPr lvl="0" algn="ctr" defTabSz="711200" rtl="0">
            <a:lnSpc>
              <a:spcPct val="90000"/>
            </a:lnSpc>
            <a:spcBef>
              <a:spcPct val="0"/>
            </a:spcBef>
            <a:spcAft>
              <a:spcPct val="35000"/>
            </a:spcAft>
          </a:pPr>
          <a:r>
            <a:rPr lang="tr-TR" sz="1600" b="1" kern="1200" dirty="0" smtClean="0">
              <a:solidFill>
                <a:srgbClr val="FF0000"/>
              </a:solidFill>
            </a:rPr>
            <a:t>x    Ürünün kime ait olduğu ve bu Yönetmeliğe uygun olarak üretildiği belirtilir. </a:t>
          </a:r>
          <a:endParaRPr lang="tr-TR" sz="1600" b="1" kern="1200" dirty="0">
            <a:solidFill>
              <a:srgbClr val="FF0000"/>
            </a:solidFill>
          </a:endParaRPr>
        </a:p>
      </dsp:txBody>
      <dsp:txXfrm rot="10800000">
        <a:off x="1933477" y="1357941"/>
        <a:ext cx="5341432" cy="1044601"/>
      </dsp:txXfrm>
    </dsp:sp>
    <dsp:sp modelId="{B766EDBE-8CEB-45CE-9BAF-44AAAEE4E86C}">
      <dsp:nvSpPr>
        <dsp:cNvPr id="0" name=""/>
        <dsp:cNvSpPr/>
      </dsp:nvSpPr>
      <dsp:spPr>
        <a:xfrm>
          <a:off x="1150026" y="1357941"/>
          <a:ext cx="1044601" cy="104460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82C308-F0B0-45CA-A1D7-D312257FC161}">
      <dsp:nvSpPr>
        <dsp:cNvPr id="0" name=""/>
        <dsp:cNvSpPr/>
      </dsp:nvSpPr>
      <dsp:spPr>
        <a:xfrm rot="10800000">
          <a:off x="-1" y="2464735"/>
          <a:ext cx="8424939" cy="280134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0640" tIns="83820" rIns="156464" bIns="83820" numCol="1" spcCol="1270" anchor="t" anchorCtr="0">
          <a:noAutofit/>
        </a:bodyPr>
        <a:lstStyle/>
        <a:p>
          <a:pPr lvl="0" algn="ctr" defTabSz="977900" rtl="0">
            <a:lnSpc>
              <a:spcPct val="90000"/>
            </a:lnSpc>
            <a:spcBef>
              <a:spcPct val="0"/>
            </a:spcBef>
            <a:spcAft>
              <a:spcPct val="35000"/>
            </a:spcAft>
          </a:pPr>
          <a:r>
            <a:rPr lang="tr-TR" sz="2200" b="1" kern="1200" dirty="0" smtClean="0">
              <a:solidFill>
                <a:schemeClr val="tx1"/>
              </a:solidFill>
            </a:rPr>
            <a:t>x   Yurt içinde üretilerek pazarlanan organik ürünlerin üzerinde, bu Yönetmeliğin Ek-10’unda belirtilen organik ürün logosu kullanılır.</a:t>
          </a:r>
          <a:endParaRPr lang="tr-TR" sz="2200" b="1" kern="1200" dirty="0">
            <a:solidFill>
              <a:schemeClr val="tx1"/>
            </a:solidFill>
          </a:endParaRPr>
        </a:p>
        <a:p>
          <a:pPr marL="228600" lvl="1" indent="-228600" algn="ctr" defTabSz="977900" rtl="0">
            <a:lnSpc>
              <a:spcPct val="90000"/>
            </a:lnSpc>
            <a:spcBef>
              <a:spcPct val="0"/>
            </a:spcBef>
            <a:spcAft>
              <a:spcPct val="15000"/>
            </a:spcAft>
            <a:buChar char="••"/>
          </a:pPr>
          <a:r>
            <a:rPr lang="tr-TR" sz="2200" b="1" kern="1200" dirty="0" smtClean="0">
              <a:solidFill>
                <a:schemeClr val="tx1"/>
              </a:solidFill>
            </a:rPr>
            <a:t>x   Yetkilendirilmiş kuruluşun adı, logosu, kod numarası ve ürün sertifika numarası bulunur.</a:t>
          </a:r>
          <a:endParaRPr lang="tr-TR" sz="2200" b="1" kern="1200" dirty="0">
            <a:solidFill>
              <a:schemeClr val="tx1"/>
            </a:solidFill>
          </a:endParaRPr>
        </a:p>
        <a:p>
          <a:pPr marL="228600" lvl="1" indent="-228600" algn="ctr" defTabSz="977900" rtl="0">
            <a:lnSpc>
              <a:spcPct val="90000"/>
            </a:lnSpc>
            <a:spcBef>
              <a:spcPct val="0"/>
            </a:spcBef>
            <a:spcAft>
              <a:spcPct val="15000"/>
            </a:spcAft>
            <a:buChar char="••"/>
          </a:pPr>
          <a:r>
            <a:rPr lang="tr-TR" sz="2200" b="1" kern="1200" dirty="0" smtClean="0">
              <a:solidFill>
                <a:schemeClr val="tx1"/>
              </a:solidFill>
            </a:rPr>
            <a:t>x    Ürün etiketinde organik kelimesinin kullanılması; ekolojik, biyolojik kelimelerinin kullanımıyla eşdeğerdir</a:t>
          </a:r>
          <a:endParaRPr lang="tr-TR" sz="2200" b="1" kern="1200" dirty="0">
            <a:solidFill>
              <a:schemeClr val="tx1"/>
            </a:solidFill>
          </a:endParaRPr>
        </a:p>
        <a:p>
          <a:pPr marL="114300" lvl="1" indent="-114300" algn="l" defTabSz="622300" rtl="0">
            <a:lnSpc>
              <a:spcPct val="90000"/>
            </a:lnSpc>
            <a:spcBef>
              <a:spcPct val="0"/>
            </a:spcBef>
            <a:spcAft>
              <a:spcPct val="15000"/>
            </a:spcAft>
            <a:buChar char="••"/>
          </a:pPr>
          <a:endParaRPr lang="tr-TR" sz="1400" b="1" kern="1200" dirty="0">
            <a:solidFill>
              <a:schemeClr val="tx1"/>
            </a:solidFill>
          </a:endParaRPr>
        </a:p>
      </dsp:txBody>
      <dsp:txXfrm rot="10800000">
        <a:off x="700336" y="2464735"/>
        <a:ext cx="7724602" cy="2801349"/>
      </dsp:txXfrm>
    </dsp:sp>
    <dsp:sp modelId="{510EDD44-B6DD-4268-9B34-5A0174829B8A}">
      <dsp:nvSpPr>
        <dsp:cNvPr id="0" name=""/>
        <dsp:cNvSpPr/>
      </dsp:nvSpPr>
      <dsp:spPr>
        <a:xfrm>
          <a:off x="0" y="3268640"/>
          <a:ext cx="1449698" cy="104460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089C81-8E10-4A51-BC6D-2444E441012E}" type="datetimeFigureOut">
              <a:rPr lang="tr-TR" smtClean="0"/>
              <a:pPr/>
              <a:t>13.12.2017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16D49F-27F9-4E31-9670-A3813C7EE3E8}" type="slidenum">
              <a:rPr lang="tr-TR" smtClean="0"/>
              <a:pPr/>
              <a:t>‹#›</a:t>
            </a:fld>
            <a:endParaRPr lang="tr-TR"/>
          </a:p>
        </p:txBody>
      </p:sp>
    </p:spTree>
    <p:extLst>
      <p:ext uri="{BB962C8B-B14F-4D97-AF65-F5344CB8AC3E}">
        <p14:creationId xmlns:p14="http://schemas.microsoft.com/office/powerpoint/2010/main" val="2836762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17F30-CBA5-4545-B33F-DEAE515FC3D2}" type="datetimeFigureOut">
              <a:rPr lang="tr-TR" smtClean="0"/>
              <a:pPr/>
              <a:t>13.12.2017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90BDF-2680-47CF-B3A4-3E5F84995F14}" type="slidenum">
              <a:rPr lang="tr-TR" smtClean="0"/>
              <a:pPr/>
              <a:t>‹#›</a:t>
            </a:fld>
            <a:endParaRPr lang="tr-TR"/>
          </a:p>
        </p:txBody>
      </p:sp>
    </p:spTree>
    <p:extLst>
      <p:ext uri="{BB962C8B-B14F-4D97-AF65-F5344CB8AC3E}">
        <p14:creationId xmlns:p14="http://schemas.microsoft.com/office/powerpoint/2010/main" val="3628521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27CF2-3FB0-4D95-87A0-64104755769A}" type="slidenum">
              <a:rPr lang="tr-TR" altLang="tr-TR"/>
              <a:pPr/>
              <a:t>6</a:t>
            </a:fld>
            <a:endParaRPr lang="tr-TR" altLang="tr-T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396983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D672F-3AAE-4A3D-B7F2-0A0C39BED0DB}" type="slidenum">
              <a:rPr lang="tr-TR" altLang="tr-TR">
                <a:solidFill>
                  <a:prstClr val="black"/>
                </a:solidFill>
              </a:rPr>
              <a:pPr/>
              <a:t>7</a:t>
            </a:fld>
            <a:endParaRPr lang="tr-TR" altLang="tr-TR">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tr-TR" altLang="tr-TR" dirty="0"/>
          </a:p>
        </p:txBody>
      </p:sp>
    </p:spTree>
    <p:extLst>
      <p:ext uri="{BB962C8B-B14F-4D97-AF65-F5344CB8AC3E}">
        <p14:creationId xmlns:p14="http://schemas.microsoft.com/office/powerpoint/2010/main" val="132757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EC53D-A2A5-4907-8F0E-E186F9B7F00E}" type="slidenum">
              <a:rPr lang="tr-TR" altLang="tr-TR">
                <a:solidFill>
                  <a:prstClr val="black"/>
                </a:solidFill>
              </a:rPr>
              <a:pPr/>
              <a:t>9</a:t>
            </a:fld>
            <a:endParaRPr lang="tr-TR" altLang="tr-TR">
              <a:solidFill>
                <a:prstClr val="black"/>
              </a:solidFill>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67715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70634-8E66-4C4B-BACA-84A327E92E2C}" type="slidenum">
              <a:rPr lang="tr-TR" altLang="tr-TR"/>
              <a:pPr/>
              <a:t>16</a:t>
            </a:fld>
            <a:endParaRPr lang="tr-TR" altLang="tr-TR"/>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412457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2A61F-677E-45D9-B22F-0B477106E3C6}" type="slidenum">
              <a:rPr lang="tr-TR" altLang="tr-TR">
                <a:solidFill>
                  <a:prstClr val="black"/>
                </a:solidFill>
              </a:rPr>
              <a:pPr/>
              <a:t>17</a:t>
            </a:fld>
            <a:endParaRPr lang="tr-TR" altLang="tr-TR">
              <a:solidFill>
                <a:prstClr val="black"/>
              </a:solidFill>
            </a:endParaRPr>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01093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43DEC-7C02-44B4-99AC-1E13C663E32F}" type="slidenum">
              <a:rPr lang="tr-TR" altLang="tr-TR">
                <a:solidFill>
                  <a:prstClr val="black"/>
                </a:solidFill>
              </a:rPr>
              <a:pPr/>
              <a:t>18</a:t>
            </a:fld>
            <a:endParaRPr lang="tr-TR" altLang="tr-TR">
              <a:solidFill>
                <a:prstClr val="black"/>
              </a:solidFill>
            </a:endParaRPr>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05349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B6A45-5083-4C74-B607-2438F9DDA34A}" type="slidenum">
              <a:rPr lang="tr-TR" altLang="tr-TR">
                <a:solidFill>
                  <a:prstClr val="black"/>
                </a:solidFill>
              </a:rPr>
              <a:pPr/>
              <a:t>19</a:t>
            </a:fld>
            <a:endParaRPr lang="tr-TR" altLang="tr-TR">
              <a:solidFill>
                <a:prstClr val="black"/>
              </a:solidFill>
            </a:endParaRP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405476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0D5EE6-9D71-4F07-AD3B-86AF0F154B3B}" type="slidenum">
              <a:rPr lang="tr-TR" altLang="tr-TR">
                <a:solidFill>
                  <a:prstClr val="black"/>
                </a:solidFill>
              </a:rPr>
              <a:pPr/>
              <a:t>20</a:t>
            </a:fld>
            <a:endParaRPr lang="tr-TR" altLang="tr-TR">
              <a:solidFill>
                <a:prstClr val="black"/>
              </a:solidFill>
            </a:endParaRP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121924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CC0E5-C25A-423D-89BC-BC281869D6A6}" type="slidenum">
              <a:rPr lang="tr-TR" altLang="tr-TR">
                <a:solidFill>
                  <a:prstClr val="black"/>
                </a:solidFill>
              </a:rPr>
              <a:pPr/>
              <a:t>21</a:t>
            </a:fld>
            <a:endParaRPr lang="tr-TR" altLang="tr-TR">
              <a:solidFill>
                <a:prstClr val="black"/>
              </a:solidFill>
            </a:endParaRP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329775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13.12.2017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13.12.2017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08A0CB9B-A625-4724-88F9-2D5F097A7569}"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79241509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2186C359-55AE-4B86-A8F0-A08FCDABED0E}"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37222697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3EDC36C2-4C29-4F9D-8EE7-F1A147B37844}"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161074750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E181D44E-4684-41CD-B060-E16CBDC01DB6}"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152650334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5DC4F9F-117E-4D8D-A736-0C3D18AD06AD}"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58098113"/>
      </p:ext>
    </p:extLst>
  </p:cSld>
  <p:clrMapOvr>
    <a:masterClrMapping/>
  </p:clrMapOvr>
  <p:transition>
    <p:wipe dir="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BD09CD8B-9CA9-4967-AE96-C8A8880C06D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477726362"/>
      </p:ext>
    </p:extLst>
  </p:cSld>
  <p:clrMapOvr>
    <a:masterClrMapping/>
  </p:clrMapOvr>
  <p:transition>
    <p:wipe di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420190D-FE99-45EB-99C8-5A2A76037A5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357809929"/>
      </p:ext>
    </p:extLst>
  </p:cSld>
  <p:clrMapOvr>
    <a:masterClrMapping/>
  </p:clrMapOvr>
  <p:transition>
    <p:wipe di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12D5DF1D-65BB-4B97-AC84-E1A3F3AE06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727992236"/>
      </p:ext>
    </p:extLst>
  </p:cSld>
  <p:clrMapOvr>
    <a:masterClrMapping/>
  </p:clrMapOvr>
  <p:transition>
    <p:wipe dir="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9BEEE39F-7639-46C1-9A2F-ADEBF7864663}"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445976070"/>
      </p:ext>
    </p:extLst>
  </p:cSld>
  <p:clrMapOvr>
    <a:masterClrMapping/>
  </p:clrMapOvr>
  <p:transition>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075EF229-888F-45F3-8792-9B6F07E0F98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679622267"/>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13.12.2017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455FCD6A-04FA-4649-9578-59B3E34489E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873167467"/>
      </p:ext>
    </p:extLst>
  </p:cSld>
  <p:clrMapOvr>
    <a:masterClrMapping/>
  </p:clrMapOvr>
  <p:transition>
    <p:wipe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E209013B-121F-45F7-9157-09DB6D2F823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425097097"/>
      </p:ext>
    </p:extLst>
  </p:cSld>
  <p:clrMapOvr>
    <a:masterClrMapping/>
  </p:clrMapOvr>
  <p:transition>
    <p:wipe dir="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BD04F32D-9121-4ED0-88BC-643C210D77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263185358"/>
      </p:ext>
    </p:extLst>
  </p:cSld>
  <p:clrMapOvr>
    <a:masterClrMapping/>
  </p:clrMapOvr>
  <p:transition>
    <p:wipe dir="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DC6FD6D-8BE3-4EF8-B986-EFC0FF27B8E0}"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595081097"/>
      </p:ext>
    </p:extLst>
  </p:cSld>
  <p:clrMapOvr>
    <a:masterClrMapping/>
  </p:clrMapOvr>
  <p:transition>
    <p:wipe dir="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F8729F1-B5A1-477A-8116-DE16776CACE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109775411"/>
      </p:ext>
    </p:extLst>
  </p:cSld>
  <p:clrMapOvr>
    <a:masterClrMapping/>
  </p:clrMapOvr>
  <p:transition>
    <p:wipe dir="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C126EA38-C7F6-4660-9C32-C5F36EB7A0C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850758187"/>
      </p:ext>
    </p:extLst>
  </p:cSld>
  <p:clrMapOvr>
    <a:masterClrMapping/>
  </p:clrMapOvr>
  <p:transition>
    <p:wipe dir="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5DC4F9F-117E-4D8D-A736-0C3D18AD06AD}"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477708693"/>
      </p:ext>
    </p:extLst>
  </p:cSld>
  <p:clrMapOvr>
    <a:masterClrMapping/>
  </p:clrMapOvr>
  <p:transition>
    <p:wipe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BD09CD8B-9CA9-4967-AE96-C8A8880C06D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569922727"/>
      </p:ext>
    </p:extLst>
  </p:cSld>
  <p:clrMapOvr>
    <a:masterClrMapping/>
  </p:clrMapOvr>
  <p:transition>
    <p:wipe di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420190D-FE99-45EB-99C8-5A2A76037A5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4181064166"/>
      </p:ext>
    </p:extLst>
  </p:cSld>
  <p:clrMapOvr>
    <a:masterClrMapping/>
  </p:clrMapOvr>
  <p:transition>
    <p:wipe di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12D5DF1D-65BB-4B97-AC84-E1A3F3AE06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175415254"/>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5DC4F9F-117E-4D8D-A736-0C3D18AD06AD}"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741399896"/>
      </p:ext>
    </p:extLst>
  </p:cSld>
  <p:clrMapOvr>
    <a:masterClrMapping/>
  </p:clrMapOvr>
  <p:transition>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9BEEE39F-7639-46C1-9A2F-ADEBF7864663}"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754480929"/>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075EF229-888F-45F3-8792-9B6F07E0F98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767743999"/>
      </p:ext>
    </p:extLst>
  </p:cSld>
  <p:clrMapOvr>
    <a:masterClrMapping/>
  </p:clrMapOvr>
  <p:transition>
    <p:wipe dir="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455FCD6A-04FA-4649-9578-59B3E34489E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311797851"/>
      </p:ext>
    </p:extLst>
  </p:cSld>
  <p:clrMapOvr>
    <a:masterClrMapping/>
  </p:clrMapOvr>
  <p:transition>
    <p:wipe dir="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E209013B-121F-45F7-9157-09DB6D2F823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482887624"/>
      </p:ext>
    </p:extLst>
  </p:cSld>
  <p:clrMapOvr>
    <a:masterClrMapping/>
  </p:clrMapOvr>
  <p:transition>
    <p:wipe dir="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BD04F32D-9121-4ED0-88BC-643C210D77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910617464"/>
      </p:ext>
    </p:extLst>
  </p:cSld>
  <p:clrMapOvr>
    <a:masterClrMapping/>
  </p:clrMapOvr>
  <p:transition>
    <p:wipe dir="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DC6FD6D-8BE3-4EF8-B986-EFC0FF27B8E0}"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989178899"/>
      </p:ext>
    </p:extLst>
  </p:cSld>
  <p:clrMapOvr>
    <a:masterClrMapping/>
  </p:clrMapOvr>
  <p:transition>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F8729F1-B5A1-477A-8116-DE16776CACE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627976730"/>
      </p:ext>
    </p:extLst>
  </p:cSld>
  <p:clrMapOvr>
    <a:masterClrMapping/>
  </p:clrMapOvr>
  <p:transition>
    <p:wipe dir="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C126EA38-C7F6-4660-9C32-C5F36EB7A0C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311461605"/>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BD09CD8B-9CA9-4967-AE96-C8A8880C06D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819269499"/>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420190D-FE99-45EB-99C8-5A2A76037A5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4040927314"/>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12D5DF1D-65BB-4B97-AC84-E1A3F3AE06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836977529"/>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9BEEE39F-7639-46C1-9A2F-ADEBF7864663}"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220421465"/>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075EF229-888F-45F3-8792-9B6F07E0F98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401424442"/>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455FCD6A-04FA-4649-9578-59B3E34489E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221153095"/>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E209013B-121F-45F7-9157-09DB6D2F823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4015888679"/>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13.12.2017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BD04F32D-9121-4ED0-88BC-643C210D77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539183664"/>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DC6FD6D-8BE3-4EF8-B986-EFC0FF27B8E0}"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507889154"/>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F8729F1-B5A1-477A-8116-DE16776CACE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935346710"/>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C126EA38-C7F6-4660-9C32-C5F36EB7A0C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509216165"/>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5DC4F9F-117E-4D8D-A736-0C3D18AD06AD}"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681366870"/>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BD09CD8B-9CA9-4967-AE96-C8A8880C06D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606950387"/>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420190D-FE99-45EB-99C8-5A2A76037A5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240099561"/>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12D5DF1D-65BB-4B97-AC84-E1A3F3AE06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173066087"/>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9BEEE39F-7639-46C1-9A2F-ADEBF7864663}"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159444664"/>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075EF229-888F-45F3-8792-9B6F07E0F98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359978953"/>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455FCD6A-04FA-4649-9578-59B3E34489E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177544623"/>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E209013B-121F-45F7-9157-09DB6D2F823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01166893"/>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BD04F32D-9121-4ED0-88BC-643C210D77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737648311"/>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DC6FD6D-8BE3-4EF8-B986-EFC0FF27B8E0}"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747675578"/>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F8729F1-B5A1-477A-8116-DE16776CACE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886789411"/>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C126EA38-C7F6-4660-9C32-C5F36EB7A0C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597084686"/>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B7857E0D-BF3C-4527-BD41-E49431EA4911}"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03593993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1D38821F-A6C7-4456-AE64-CE21C5F05946}"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127714346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sldNum" sz="quarter" idx="10"/>
          </p:nvPr>
        </p:nvSpPr>
        <p:spPr>
          <a:ln/>
        </p:spPr>
        <p:txBody>
          <a:bodyPr/>
          <a:lstStyle>
            <a:lvl1pPr>
              <a:defRPr/>
            </a:lvl1pPr>
          </a:lstStyle>
          <a:p>
            <a:pPr>
              <a:defRPr/>
            </a:pPr>
            <a:fld id="{DF5E7046-9AD9-48C1-8ABB-74CB36BBAFA1}"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115413206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sldNum" sz="quarter" idx="10"/>
          </p:nvPr>
        </p:nvSpPr>
        <p:spPr>
          <a:ln/>
        </p:spPr>
        <p:txBody>
          <a:bodyPr/>
          <a:lstStyle>
            <a:lvl1pPr>
              <a:defRPr/>
            </a:lvl1pPr>
          </a:lstStyle>
          <a:p>
            <a:pPr>
              <a:defRPr/>
            </a:pPr>
            <a:fld id="{13DFC63C-7C1A-440B-B69D-B2856623B910}"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6810772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13.12.2017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sldNum" sz="quarter" idx="10"/>
          </p:nvPr>
        </p:nvSpPr>
        <p:spPr>
          <a:ln/>
        </p:spPr>
        <p:txBody>
          <a:bodyPr/>
          <a:lstStyle>
            <a:lvl1pPr>
              <a:defRPr/>
            </a:lvl1pPr>
          </a:lstStyle>
          <a:p>
            <a:pPr>
              <a:defRPr/>
            </a:pPr>
            <a:fld id="{E2C79B94-5B03-4F16-AFA9-4311F2BC78B7}"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60357868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sldNum" sz="quarter" idx="10"/>
          </p:nvPr>
        </p:nvSpPr>
        <p:spPr>
          <a:ln/>
        </p:spPr>
        <p:txBody>
          <a:bodyPr/>
          <a:lstStyle>
            <a:lvl1pPr>
              <a:defRPr/>
            </a:lvl1pPr>
          </a:lstStyle>
          <a:p>
            <a:pPr>
              <a:defRPr/>
            </a:pPr>
            <a:fld id="{C755FE41-8957-424D-912A-1842F76B7050}"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123575492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9635F7C-52F4-4265-80B9-C778156688DF}"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21520652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08A0CB9B-A625-4724-88F9-2D5F097A7569}"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363385183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2186C359-55AE-4B86-A8F0-A08FCDABED0E}"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306981199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3EDC36C2-4C29-4F9D-8EE7-F1A147B37844}"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15417071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E181D44E-4684-41CD-B060-E16CBDC01DB6}"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427419206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5DC4F9F-117E-4D8D-A736-0C3D18AD06AD}"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152021656"/>
      </p:ext>
    </p:extLst>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BD09CD8B-9CA9-4967-AE96-C8A8880C06D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96974532"/>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420190D-FE99-45EB-99C8-5A2A76037A5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0465671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13.12.2017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12D5DF1D-65BB-4B97-AC84-E1A3F3AE06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575834033"/>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9BEEE39F-7639-46C1-9A2F-ADEBF7864663}"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4072607023"/>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075EF229-888F-45F3-8792-9B6F07E0F98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261821917"/>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455FCD6A-04FA-4649-9578-59B3E34489E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819072669"/>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E209013B-121F-45F7-9157-09DB6D2F823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689334908"/>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BD04F32D-9121-4ED0-88BC-643C210D77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979967331"/>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DC6FD6D-8BE3-4EF8-B986-EFC0FF27B8E0}"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874226133"/>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F8729F1-B5A1-477A-8116-DE16776CACE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582570598"/>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C126EA38-C7F6-4660-9C32-C5F36EB7A0C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684531018"/>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5DC4F9F-117E-4D8D-A736-0C3D18AD06AD}"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514171286"/>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13.12.2017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BD09CD8B-9CA9-4967-AE96-C8A8880C06D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66978128"/>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420190D-FE99-45EB-99C8-5A2A76037A5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556922009"/>
      </p:ext>
    </p:extLst>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12D5DF1D-65BB-4B97-AC84-E1A3F3AE06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479964316"/>
      </p:ext>
    </p:extLst>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9BEEE39F-7639-46C1-9A2F-ADEBF7864663}"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649346399"/>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075EF229-888F-45F3-8792-9B6F07E0F98C}"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318117014"/>
      </p:ext>
    </p:extLst>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455FCD6A-04FA-4649-9578-59B3E34489E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445333398"/>
      </p:ext>
    </p:extLst>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E209013B-121F-45F7-9157-09DB6D2F823B}"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2314260353"/>
      </p:ext>
    </p:extLst>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BD04F32D-9121-4ED0-88BC-643C210D7735}"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843260669"/>
      </p:ext>
    </p:extLst>
  </p:cSld>
  <p:clrMapOvr>
    <a:masterClrMapping/>
  </p:clrMapOvr>
  <p:transition>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DC6FD6D-8BE3-4EF8-B986-EFC0FF27B8E0}"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414751674"/>
      </p:ext>
    </p:extLst>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F8729F1-B5A1-477A-8116-DE16776CACE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3389758428"/>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13.12.2017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tr-TR" altLang="tr-TR">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tr-TR" altLang="tr-TR">
              <a:solidFill>
                <a:srgbClr val="000000"/>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C126EA38-C7F6-4660-9C32-C5F36EB7A0C9}" type="slidenum">
              <a:rPr lang="tr-TR" altLang="tr-TR">
                <a:solidFill>
                  <a:srgbClr val="000000"/>
                </a:solidFill>
              </a:rPr>
              <a:pPr/>
              <a:t>‹#›</a:t>
            </a:fld>
            <a:endParaRPr lang="tr-TR" altLang="tr-TR">
              <a:solidFill>
                <a:srgbClr val="000000"/>
              </a:solidFill>
            </a:endParaRPr>
          </a:p>
        </p:txBody>
      </p:sp>
    </p:spTree>
    <p:extLst>
      <p:ext uri="{BB962C8B-B14F-4D97-AF65-F5344CB8AC3E}">
        <p14:creationId xmlns:p14="http://schemas.microsoft.com/office/powerpoint/2010/main" val="1397035899"/>
      </p:ext>
    </p:extLst>
  </p:cSld>
  <p:clrMapOvr>
    <a:masterClrMapping/>
  </p:clrMapOvr>
  <p:transition>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B7857E0D-BF3C-4527-BD41-E49431EA4911}"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310811433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1D38821F-A6C7-4456-AE64-CE21C5F05946}"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06007300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sldNum" sz="quarter" idx="10"/>
          </p:nvPr>
        </p:nvSpPr>
        <p:spPr>
          <a:ln/>
        </p:spPr>
        <p:txBody>
          <a:bodyPr/>
          <a:lstStyle>
            <a:lvl1pPr>
              <a:defRPr/>
            </a:lvl1pPr>
          </a:lstStyle>
          <a:p>
            <a:pPr>
              <a:defRPr/>
            </a:pPr>
            <a:fld id="{DF5E7046-9AD9-48C1-8ABB-74CB36BBAFA1}"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421348473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sldNum" sz="quarter" idx="10"/>
          </p:nvPr>
        </p:nvSpPr>
        <p:spPr>
          <a:ln/>
        </p:spPr>
        <p:txBody>
          <a:bodyPr/>
          <a:lstStyle>
            <a:lvl1pPr>
              <a:defRPr/>
            </a:lvl1pPr>
          </a:lstStyle>
          <a:p>
            <a:pPr>
              <a:defRPr/>
            </a:pPr>
            <a:fld id="{13DFC63C-7C1A-440B-B69D-B2856623B910}"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39380129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sldNum" sz="quarter" idx="10"/>
          </p:nvPr>
        </p:nvSpPr>
        <p:spPr>
          <a:ln/>
        </p:spPr>
        <p:txBody>
          <a:bodyPr/>
          <a:lstStyle>
            <a:lvl1pPr>
              <a:defRPr/>
            </a:lvl1pPr>
          </a:lstStyle>
          <a:p>
            <a:pPr>
              <a:defRPr/>
            </a:pPr>
            <a:fld id="{E2C79B94-5B03-4F16-AFA9-4311F2BC78B7}"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68817664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sldNum" sz="quarter" idx="10"/>
          </p:nvPr>
        </p:nvSpPr>
        <p:spPr>
          <a:ln/>
        </p:spPr>
        <p:txBody>
          <a:bodyPr/>
          <a:lstStyle>
            <a:lvl1pPr>
              <a:defRPr/>
            </a:lvl1pPr>
          </a:lstStyle>
          <a:p>
            <a:pPr>
              <a:defRPr/>
            </a:pPr>
            <a:fld id="{C755FE41-8957-424D-912A-1842F76B7050}"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0854625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9635F7C-52F4-4265-80B9-C778156688DF}"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84912919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08A0CB9B-A625-4724-88F9-2D5F097A7569}"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11114946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2186C359-55AE-4B86-A8F0-A08FCDABED0E}"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42707987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3EDC36C2-4C29-4F9D-8EE7-F1A147B37844}"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34961797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E181D44E-4684-41CD-B060-E16CBDC01DB6}"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4443556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B7857E0D-BF3C-4527-BD41-E49431EA4911}"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419318788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1D38821F-A6C7-4456-AE64-CE21C5F05946}"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85449166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sldNum" sz="quarter" idx="10"/>
          </p:nvPr>
        </p:nvSpPr>
        <p:spPr>
          <a:ln/>
        </p:spPr>
        <p:txBody>
          <a:bodyPr/>
          <a:lstStyle>
            <a:lvl1pPr>
              <a:defRPr/>
            </a:lvl1pPr>
          </a:lstStyle>
          <a:p>
            <a:pPr>
              <a:defRPr/>
            </a:pPr>
            <a:fld id="{DF5E7046-9AD9-48C1-8ABB-74CB36BBAFA1}"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62100248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sldNum" sz="quarter" idx="10"/>
          </p:nvPr>
        </p:nvSpPr>
        <p:spPr>
          <a:ln/>
        </p:spPr>
        <p:txBody>
          <a:bodyPr/>
          <a:lstStyle>
            <a:lvl1pPr>
              <a:defRPr/>
            </a:lvl1pPr>
          </a:lstStyle>
          <a:p>
            <a:pPr>
              <a:defRPr/>
            </a:pPr>
            <a:fld id="{13DFC63C-7C1A-440B-B69D-B2856623B910}"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06124862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sldNum" sz="quarter" idx="10"/>
          </p:nvPr>
        </p:nvSpPr>
        <p:spPr>
          <a:ln/>
        </p:spPr>
        <p:txBody>
          <a:bodyPr/>
          <a:lstStyle>
            <a:lvl1pPr>
              <a:defRPr/>
            </a:lvl1pPr>
          </a:lstStyle>
          <a:p>
            <a:pPr>
              <a:defRPr/>
            </a:pPr>
            <a:fld id="{E2C79B94-5B03-4F16-AFA9-4311F2BC78B7}"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360321696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sldNum" sz="quarter" idx="10"/>
          </p:nvPr>
        </p:nvSpPr>
        <p:spPr>
          <a:ln/>
        </p:spPr>
        <p:txBody>
          <a:bodyPr/>
          <a:lstStyle>
            <a:lvl1pPr>
              <a:defRPr/>
            </a:lvl1pPr>
          </a:lstStyle>
          <a:p>
            <a:pPr>
              <a:defRPr/>
            </a:pPr>
            <a:fld id="{C755FE41-8957-424D-912A-1842F76B7050}"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409106852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9635F7C-52F4-4265-80B9-C778156688DF}"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97380740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08A0CB9B-A625-4724-88F9-2D5F097A7569}"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2727255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2186C359-55AE-4B86-A8F0-A08FCDABED0E}"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74147670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3EDC36C2-4C29-4F9D-8EE7-F1A147B37844}"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86423869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E181D44E-4684-41CD-B060-E16CBDC01DB6}"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152445212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B7857E0D-BF3C-4527-BD41-E49431EA4911}"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115279698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1D38821F-A6C7-4456-AE64-CE21C5F05946}"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43862960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sldNum" sz="quarter" idx="10"/>
          </p:nvPr>
        </p:nvSpPr>
        <p:spPr>
          <a:ln/>
        </p:spPr>
        <p:txBody>
          <a:bodyPr/>
          <a:lstStyle>
            <a:lvl1pPr>
              <a:defRPr/>
            </a:lvl1pPr>
          </a:lstStyle>
          <a:p>
            <a:pPr>
              <a:defRPr/>
            </a:pPr>
            <a:fld id="{DF5E7046-9AD9-48C1-8ABB-74CB36BBAFA1}"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77619505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sldNum" sz="quarter" idx="10"/>
          </p:nvPr>
        </p:nvSpPr>
        <p:spPr>
          <a:ln/>
        </p:spPr>
        <p:txBody>
          <a:bodyPr/>
          <a:lstStyle>
            <a:lvl1pPr>
              <a:defRPr/>
            </a:lvl1pPr>
          </a:lstStyle>
          <a:p>
            <a:pPr>
              <a:defRPr/>
            </a:pPr>
            <a:fld id="{13DFC63C-7C1A-440B-B69D-B2856623B910}"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332067500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sldNum" sz="quarter" idx="10"/>
          </p:nvPr>
        </p:nvSpPr>
        <p:spPr>
          <a:ln/>
        </p:spPr>
        <p:txBody>
          <a:bodyPr/>
          <a:lstStyle>
            <a:lvl1pPr>
              <a:defRPr/>
            </a:lvl1pPr>
          </a:lstStyle>
          <a:p>
            <a:pPr>
              <a:defRPr/>
            </a:pPr>
            <a:fld id="{E2C79B94-5B03-4F16-AFA9-4311F2BC78B7}"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237696840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sldNum" sz="quarter" idx="10"/>
          </p:nvPr>
        </p:nvSpPr>
        <p:spPr>
          <a:ln/>
        </p:spPr>
        <p:txBody>
          <a:bodyPr/>
          <a:lstStyle>
            <a:lvl1pPr>
              <a:defRPr/>
            </a:lvl1pPr>
          </a:lstStyle>
          <a:p>
            <a:pPr>
              <a:defRPr/>
            </a:pPr>
            <a:fld id="{C755FE41-8957-424D-912A-1842F76B7050}"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112851613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9635F7C-52F4-4265-80B9-C778156688DF}" type="slidenum">
              <a:rPr lang="tr-TR">
                <a:solidFill>
                  <a:srgbClr val="000000"/>
                </a:solidFill>
              </a:rPr>
              <a:pPr>
                <a:defRPr/>
              </a:pPr>
              <a:t>‹#›</a:t>
            </a:fld>
            <a:r>
              <a:rPr lang="tr-TR">
                <a:solidFill>
                  <a:srgbClr val="000000"/>
                </a:solidFill>
              </a:rPr>
              <a:t> of 17</a:t>
            </a:r>
          </a:p>
        </p:txBody>
      </p:sp>
    </p:spTree>
    <p:extLst>
      <p:ext uri="{BB962C8B-B14F-4D97-AF65-F5344CB8AC3E}">
        <p14:creationId xmlns:p14="http://schemas.microsoft.com/office/powerpoint/2010/main" val="13675669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emf"/><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emf"/><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emf"/><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13.12.2017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2048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tr-TR" altLang="tr-TR" smtClean="0">
              <a:solidFill>
                <a:srgbClr val="000000"/>
              </a:solidFill>
            </a:endParaRPr>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tr-TR" altLang="tr-TR" smtClean="0">
              <a:solidFill>
                <a:srgbClr val="000000"/>
              </a:solidFill>
            </a:endParaRPr>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6125AC-B98A-49B2-ABCD-0D84E7B385DE}" type="slidenum">
              <a:rPr lang="tr-TR" altLang="tr-TR" smtClean="0">
                <a:solidFill>
                  <a:srgbClr val="000000"/>
                </a:solidFill>
              </a:rPr>
              <a:pPr fontAlgn="base">
                <a:spcBef>
                  <a:spcPct val="0"/>
                </a:spcBef>
                <a:spcAft>
                  <a:spcPct val="0"/>
                </a:spcAft>
              </a:pPr>
              <a:t>‹#›</a:t>
            </a:fld>
            <a:endParaRPr lang="tr-TR" altLang="tr-TR" smtClean="0">
              <a:solidFill>
                <a:srgbClr val="000000"/>
              </a:solidFill>
            </a:endParaRPr>
          </a:p>
        </p:txBody>
      </p:sp>
    </p:spTree>
    <p:extLst>
      <p:ext uri="{BB962C8B-B14F-4D97-AF65-F5344CB8AC3E}">
        <p14:creationId xmlns:p14="http://schemas.microsoft.com/office/powerpoint/2010/main" val="220090997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fade">
                                      <p:cBhvr>
                                        <p:cTn id="7" dur="1000"/>
                                        <p:tgtEl>
                                          <p:spTgt spid="204802"/>
                                        </p:tgtEl>
                                      </p:cBhvr>
                                    </p:animEffect>
                                    <p:anim calcmode="lin" valueType="num">
                                      <p:cBhvr>
                                        <p:cTn id="8" dur="1000" fill="hold"/>
                                        <p:tgtEl>
                                          <p:spTgt spid="204802"/>
                                        </p:tgtEl>
                                        <p:attrNameLst>
                                          <p:attrName>ppt_x</p:attrName>
                                        </p:attrNameLst>
                                      </p:cBhvr>
                                      <p:tavLst>
                                        <p:tav tm="0">
                                          <p:val>
                                            <p:strVal val="#ppt_x"/>
                                          </p:val>
                                        </p:tav>
                                        <p:tav tm="100000">
                                          <p:val>
                                            <p:strVal val="#ppt_x"/>
                                          </p:val>
                                        </p:tav>
                                      </p:tavLst>
                                    </p:anim>
                                    <p:anim calcmode="lin" valueType="num">
                                      <p:cBhvr>
                                        <p:cTn id="9" dur="898" decel="100000" fill="hold"/>
                                        <p:tgtEl>
                                          <p:spTgt spid="204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4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4803">
                                            <p:txEl>
                                              <p:pRg st="0" end="0"/>
                                            </p:txEl>
                                          </p:spTgt>
                                        </p:tgtEl>
                                        <p:attrNameLst>
                                          <p:attrName>style.visibility</p:attrName>
                                        </p:attrNameLst>
                                      </p:cBhvr>
                                      <p:to>
                                        <p:strVal val="visible"/>
                                      </p:to>
                                    </p:set>
                                    <p:animEffect transition="in" filter="fade">
                                      <p:cBhvr>
                                        <p:cTn id="15" dur="1000"/>
                                        <p:tgtEl>
                                          <p:spTgt spid="204803">
                                            <p:txEl>
                                              <p:pRg st="0" end="0"/>
                                            </p:txEl>
                                          </p:spTgt>
                                        </p:tgtEl>
                                      </p:cBhvr>
                                    </p:animEffect>
                                    <p:anim calcmode="lin" valueType="num">
                                      <p:cBhvr>
                                        <p:cTn id="16" dur="10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4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480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04803">
                                            <p:txEl>
                                              <p:pRg st="1" end="1"/>
                                            </p:txEl>
                                          </p:spTgt>
                                        </p:tgtEl>
                                        <p:attrNameLst>
                                          <p:attrName>style.visibility</p:attrName>
                                        </p:attrNameLst>
                                      </p:cBhvr>
                                      <p:to>
                                        <p:strVal val="visible"/>
                                      </p:to>
                                    </p:set>
                                    <p:animEffect transition="in" filter="fade">
                                      <p:cBhvr>
                                        <p:cTn id="21" dur="1000"/>
                                        <p:tgtEl>
                                          <p:spTgt spid="204803">
                                            <p:txEl>
                                              <p:pRg st="1" end="1"/>
                                            </p:txEl>
                                          </p:spTgt>
                                        </p:tgtEl>
                                      </p:cBhvr>
                                    </p:animEffect>
                                    <p:anim calcmode="lin" valueType="num">
                                      <p:cBhvr>
                                        <p:cTn id="22" dur="10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0480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0480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04803">
                                            <p:txEl>
                                              <p:pRg st="2" end="2"/>
                                            </p:txEl>
                                          </p:spTgt>
                                        </p:tgtEl>
                                        <p:attrNameLst>
                                          <p:attrName>style.visibility</p:attrName>
                                        </p:attrNameLst>
                                      </p:cBhvr>
                                      <p:to>
                                        <p:strVal val="visible"/>
                                      </p:to>
                                    </p:set>
                                    <p:animEffect transition="in" filter="fade">
                                      <p:cBhvr>
                                        <p:cTn id="27" dur="1000"/>
                                        <p:tgtEl>
                                          <p:spTgt spid="204803">
                                            <p:txEl>
                                              <p:pRg st="2" end="2"/>
                                            </p:txEl>
                                          </p:spTgt>
                                        </p:tgtEl>
                                      </p:cBhvr>
                                    </p:animEffect>
                                    <p:anim calcmode="lin" valueType="num">
                                      <p:cBhvr>
                                        <p:cTn id="28" dur="10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0480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0480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04803">
                                            <p:txEl>
                                              <p:pRg st="3" end="3"/>
                                            </p:txEl>
                                          </p:spTgt>
                                        </p:tgtEl>
                                        <p:attrNameLst>
                                          <p:attrName>style.visibility</p:attrName>
                                        </p:attrNameLst>
                                      </p:cBhvr>
                                      <p:to>
                                        <p:strVal val="visible"/>
                                      </p:to>
                                    </p:set>
                                    <p:animEffect transition="in" filter="fade">
                                      <p:cBhvr>
                                        <p:cTn id="33" dur="1000"/>
                                        <p:tgtEl>
                                          <p:spTgt spid="204803">
                                            <p:txEl>
                                              <p:pRg st="3" end="3"/>
                                            </p:txEl>
                                          </p:spTgt>
                                        </p:tgtEl>
                                      </p:cBhvr>
                                    </p:animEffect>
                                    <p:anim calcmode="lin" valueType="num">
                                      <p:cBhvr>
                                        <p:cTn id="34" dur="10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20480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20480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204803">
                                            <p:txEl>
                                              <p:pRg st="4" end="4"/>
                                            </p:txEl>
                                          </p:spTgt>
                                        </p:tgtEl>
                                        <p:attrNameLst>
                                          <p:attrName>style.visibility</p:attrName>
                                        </p:attrNameLst>
                                      </p:cBhvr>
                                      <p:to>
                                        <p:strVal val="visible"/>
                                      </p:to>
                                    </p:set>
                                    <p:animEffect transition="in" filter="fade">
                                      <p:cBhvr>
                                        <p:cTn id="39" dur="1000"/>
                                        <p:tgtEl>
                                          <p:spTgt spid="204803">
                                            <p:txEl>
                                              <p:pRg st="4" end="4"/>
                                            </p:txEl>
                                          </p:spTgt>
                                        </p:tgtEl>
                                      </p:cBhvr>
                                    </p:animEffect>
                                    <p:anim calcmode="lin" valueType="num">
                                      <p:cBhvr>
                                        <p:cTn id="40" dur="1000" fill="hold"/>
                                        <p:tgtEl>
                                          <p:spTgt spid="20480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0480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0480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3" grpId="0" build="p">
        <p:tmplLst>
          <p:tmpl lvl="1">
            <p:tnLst>
              <p:par>
                <p:cTn presetID="37" presetClass="entr" presetSubtype="0" fill="hold" nodeType="click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2048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tr-TR" altLang="tr-TR" smtClean="0">
              <a:solidFill>
                <a:srgbClr val="000000"/>
              </a:solidFill>
            </a:endParaRPr>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tr-TR" altLang="tr-TR" smtClean="0">
              <a:solidFill>
                <a:srgbClr val="000000"/>
              </a:solidFill>
            </a:endParaRPr>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6125AC-B98A-49B2-ABCD-0D84E7B385DE}" type="slidenum">
              <a:rPr lang="tr-TR" altLang="tr-TR" smtClean="0">
                <a:solidFill>
                  <a:srgbClr val="000000"/>
                </a:solidFill>
              </a:rPr>
              <a:pPr fontAlgn="base">
                <a:spcBef>
                  <a:spcPct val="0"/>
                </a:spcBef>
                <a:spcAft>
                  <a:spcPct val="0"/>
                </a:spcAft>
              </a:pPr>
              <a:t>‹#›</a:t>
            </a:fld>
            <a:endParaRPr lang="tr-TR" altLang="tr-TR" smtClean="0">
              <a:solidFill>
                <a:srgbClr val="000000"/>
              </a:solidFill>
            </a:endParaRPr>
          </a:p>
        </p:txBody>
      </p:sp>
    </p:spTree>
    <p:extLst>
      <p:ext uri="{BB962C8B-B14F-4D97-AF65-F5344CB8AC3E}">
        <p14:creationId xmlns:p14="http://schemas.microsoft.com/office/powerpoint/2010/main" val="37611900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fade">
                                      <p:cBhvr>
                                        <p:cTn id="7" dur="1000"/>
                                        <p:tgtEl>
                                          <p:spTgt spid="204802"/>
                                        </p:tgtEl>
                                      </p:cBhvr>
                                    </p:animEffect>
                                    <p:anim calcmode="lin" valueType="num">
                                      <p:cBhvr>
                                        <p:cTn id="8" dur="1000" fill="hold"/>
                                        <p:tgtEl>
                                          <p:spTgt spid="204802"/>
                                        </p:tgtEl>
                                        <p:attrNameLst>
                                          <p:attrName>ppt_x</p:attrName>
                                        </p:attrNameLst>
                                      </p:cBhvr>
                                      <p:tavLst>
                                        <p:tav tm="0">
                                          <p:val>
                                            <p:strVal val="#ppt_x"/>
                                          </p:val>
                                        </p:tav>
                                        <p:tav tm="100000">
                                          <p:val>
                                            <p:strVal val="#ppt_x"/>
                                          </p:val>
                                        </p:tav>
                                      </p:tavLst>
                                    </p:anim>
                                    <p:anim calcmode="lin" valueType="num">
                                      <p:cBhvr>
                                        <p:cTn id="9" dur="898" decel="100000" fill="hold"/>
                                        <p:tgtEl>
                                          <p:spTgt spid="204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4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4803">
                                            <p:txEl>
                                              <p:pRg st="0" end="0"/>
                                            </p:txEl>
                                          </p:spTgt>
                                        </p:tgtEl>
                                        <p:attrNameLst>
                                          <p:attrName>style.visibility</p:attrName>
                                        </p:attrNameLst>
                                      </p:cBhvr>
                                      <p:to>
                                        <p:strVal val="visible"/>
                                      </p:to>
                                    </p:set>
                                    <p:animEffect transition="in" filter="fade">
                                      <p:cBhvr>
                                        <p:cTn id="15" dur="1000"/>
                                        <p:tgtEl>
                                          <p:spTgt spid="204803">
                                            <p:txEl>
                                              <p:pRg st="0" end="0"/>
                                            </p:txEl>
                                          </p:spTgt>
                                        </p:tgtEl>
                                      </p:cBhvr>
                                    </p:animEffect>
                                    <p:anim calcmode="lin" valueType="num">
                                      <p:cBhvr>
                                        <p:cTn id="16" dur="10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4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480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04803">
                                            <p:txEl>
                                              <p:pRg st="1" end="1"/>
                                            </p:txEl>
                                          </p:spTgt>
                                        </p:tgtEl>
                                        <p:attrNameLst>
                                          <p:attrName>style.visibility</p:attrName>
                                        </p:attrNameLst>
                                      </p:cBhvr>
                                      <p:to>
                                        <p:strVal val="visible"/>
                                      </p:to>
                                    </p:set>
                                    <p:animEffect transition="in" filter="fade">
                                      <p:cBhvr>
                                        <p:cTn id="21" dur="1000"/>
                                        <p:tgtEl>
                                          <p:spTgt spid="204803">
                                            <p:txEl>
                                              <p:pRg st="1" end="1"/>
                                            </p:txEl>
                                          </p:spTgt>
                                        </p:tgtEl>
                                      </p:cBhvr>
                                    </p:animEffect>
                                    <p:anim calcmode="lin" valueType="num">
                                      <p:cBhvr>
                                        <p:cTn id="22" dur="10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0480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0480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04803">
                                            <p:txEl>
                                              <p:pRg st="2" end="2"/>
                                            </p:txEl>
                                          </p:spTgt>
                                        </p:tgtEl>
                                        <p:attrNameLst>
                                          <p:attrName>style.visibility</p:attrName>
                                        </p:attrNameLst>
                                      </p:cBhvr>
                                      <p:to>
                                        <p:strVal val="visible"/>
                                      </p:to>
                                    </p:set>
                                    <p:animEffect transition="in" filter="fade">
                                      <p:cBhvr>
                                        <p:cTn id="27" dur="1000"/>
                                        <p:tgtEl>
                                          <p:spTgt spid="204803">
                                            <p:txEl>
                                              <p:pRg st="2" end="2"/>
                                            </p:txEl>
                                          </p:spTgt>
                                        </p:tgtEl>
                                      </p:cBhvr>
                                    </p:animEffect>
                                    <p:anim calcmode="lin" valueType="num">
                                      <p:cBhvr>
                                        <p:cTn id="28" dur="10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0480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0480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04803">
                                            <p:txEl>
                                              <p:pRg st="3" end="3"/>
                                            </p:txEl>
                                          </p:spTgt>
                                        </p:tgtEl>
                                        <p:attrNameLst>
                                          <p:attrName>style.visibility</p:attrName>
                                        </p:attrNameLst>
                                      </p:cBhvr>
                                      <p:to>
                                        <p:strVal val="visible"/>
                                      </p:to>
                                    </p:set>
                                    <p:animEffect transition="in" filter="fade">
                                      <p:cBhvr>
                                        <p:cTn id="33" dur="1000"/>
                                        <p:tgtEl>
                                          <p:spTgt spid="204803">
                                            <p:txEl>
                                              <p:pRg st="3" end="3"/>
                                            </p:txEl>
                                          </p:spTgt>
                                        </p:tgtEl>
                                      </p:cBhvr>
                                    </p:animEffect>
                                    <p:anim calcmode="lin" valueType="num">
                                      <p:cBhvr>
                                        <p:cTn id="34" dur="10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20480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20480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204803">
                                            <p:txEl>
                                              <p:pRg st="4" end="4"/>
                                            </p:txEl>
                                          </p:spTgt>
                                        </p:tgtEl>
                                        <p:attrNameLst>
                                          <p:attrName>style.visibility</p:attrName>
                                        </p:attrNameLst>
                                      </p:cBhvr>
                                      <p:to>
                                        <p:strVal val="visible"/>
                                      </p:to>
                                    </p:set>
                                    <p:animEffect transition="in" filter="fade">
                                      <p:cBhvr>
                                        <p:cTn id="39" dur="1000"/>
                                        <p:tgtEl>
                                          <p:spTgt spid="204803">
                                            <p:txEl>
                                              <p:pRg st="4" end="4"/>
                                            </p:txEl>
                                          </p:spTgt>
                                        </p:tgtEl>
                                      </p:cBhvr>
                                    </p:animEffect>
                                    <p:anim calcmode="lin" valueType="num">
                                      <p:cBhvr>
                                        <p:cTn id="40" dur="1000" fill="hold"/>
                                        <p:tgtEl>
                                          <p:spTgt spid="20480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0480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0480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3" grpId="0" build="p">
        <p:tmplLst>
          <p:tmpl lvl="1">
            <p:tnLst>
              <p:par>
                <p:cTn presetID="37" presetClass="entr" presetSubtype="0" fill="hold" nodeType="click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2048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tr-TR" altLang="tr-TR" smtClean="0">
              <a:solidFill>
                <a:srgbClr val="000000"/>
              </a:solidFill>
            </a:endParaRPr>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tr-TR" altLang="tr-TR" smtClean="0">
              <a:solidFill>
                <a:srgbClr val="000000"/>
              </a:solidFill>
            </a:endParaRPr>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6125AC-B98A-49B2-ABCD-0D84E7B385DE}" type="slidenum">
              <a:rPr lang="tr-TR" altLang="tr-TR" smtClean="0">
                <a:solidFill>
                  <a:srgbClr val="000000"/>
                </a:solidFill>
              </a:rPr>
              <a:pPr fontAlgn="base">
                <a:spcBef>
                  <a:spcPct val="0"/>
                </a:spcBef>
                <a:spcAft>
                  <a:spcPct val="0"/>
                </a:spcAft>
              </a:pPr>
              <a:t>‹#›</a:t>
            </a:fld>
            <a:endParaRPr lang="tr-TR" altLang="tr-TR" smtClean="0">
              <a:solidFill>
                <a:srgbClr val="000000"/>
              </a:solidFill>
            </a:endParaRPr>
          </a:p>
        </p:txBody>
      </p:sp>
    </p:spTree>
    <p:extLst>
      <p:ext uri="{BB962C8B-B14F-4D97-AF65-F5344CB8AC3E}">
        <p14:creationId xmlns:p14="http://schemas.microsoft.com/office/powerpoint/2010/main" val="3805114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fade">
                                      <p:cBhvr>
                                        <p:cTn id="7" dur="1000"/>
                                        <p:tgtEl>
                                          <p:spTgt spid="204802"/>
                                        </p:tgtEl>
                                      </p:cBhvr>
                                    </p:animEffect>
                                    <p:anim calcmode="lin" valueType="num">
                                      <p:cBhvr>
                                        <p:cTn id="8" dur="1000" fill="hold"/>
                                        <p:tgtEl>
                                          <p:spTgt spid="204802"/>
                                        </p:tgtEl>
                                        <p:attrNameLst>
                                          <p:attrName>ppt_x</p:attrName>
                                        </p:attrNameLst>
                                      </p:cBhvr>
                                      <p:tavLst>
                                        <p:tav tm="0">
                                          <p:val>
                                            <p:strVal val="#ppt_x"/>
                                          </p:val>
                                        </p:tav>
                                        <p:tav tm="100000">
                                          <p:val>
                                            <p:strVal val="#ppt_x"/>
                                          </p:val>
                                        </p:tav>
                                      </p:tavLst>
                                    </p:anim>
                                    <p:anim calcmode="lin" valueType="num">
                                      <p:cBhvr>
                                        <p:cTn id="9" dur="898" decel="100000" fill="hold"/>
                                        <p:tgtEl>
                                          <p:spTgt spid="204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4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4803">
                                            <p:txEl>
                                              <p:pRg st="0" end="0"/>
                                            </p:txEl>
                                          </p:spTgt>
                                        </p:tgtEl>
                                        <p:attrNameLst>
                                          <p:attrName>style.visibility</p:attrName>
                                        </p:attrNameLst>
                                      </p:cBhvr>
                                      <p:to>
                                        <p:strVal val="visible"/>
                                      </p:to>
                                    </p:set>
                                    <p:animEffect transition="in" filter="fade">
                                      <p:cBhvr>
                                        <p:cTn id="15" dur="1000"/>
                                        <p:tgtEl>
                                          <p:spTgt spid="204803">
                                            <p:txEl>
                                              <p:pRg st="0" end="0"/>
                                            </p:txEl>
                                          </p:spTgt>
                                        </p:tgtEl>
                                      </p:cBhvr>
                                    </p:animEffect>
                                    <p:anim calcmode="lin" valueType="num">
                                      <p:cBhvr>
                                        <p:cTn id="16" dur="10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4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480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04803">
                                            <p:txEl>
                                              <p:pRg st="1" end="1"/>
                                            </p:txEl>
                                          </p:spTgt>
                                        </p:tgtEl>
                                        <p:attrNameLst>
                                          <p:attrName>style.visibility</p:attrName>
                                        </p:attrNameLst>
                                      </p:cBhvr>
                                      <p:to>
                                        <p:strVal val="visible"/>
                                      </p:to>
                                    </p:set>
                                    <p:animEffect transition="in" filter="fade">
                                      <p:cBhvr>
                                        <p:cTn id="21" dur="1000"/>
                                        <p:tgtEl>
                                          <p:spTgt spid="204803">
                                            <p:txEl>
                                              <p:pRg st="1" end="1"/>
                                            </p:txEl>
                                          </p:spTgt>
                                        </p:tgtEl>
                                      </p:cBhvr>
                                    </p:animEffect>
                                    <p:anim calcmode="lin" valueType="num">
                                      <p:cBhvr>
                                        <p:cTn id="22" dur="10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0480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0480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04803">
                                            <p:txEl>
                                              <p:pRg st="2" end="2"/>
                                            </p:txEl>
                                          </p:spTgt>
                                        </p:tgtEl>
                                        <p:attrNameLst>
                                          <p:attrName>style.visibility</p:attrName>
                                        </p:attrNameLst>
                                      </p:cBhvr>
                                      <p:to>
                                        <p:strVal val="visible"/>
                                      </p:to>
                                    </p:set>
                                    <p:animEffect transition="in" filter="fade">
                                      <p:cBhvr>
                                        <p:cTn id="27" dur="1000"/>
                                        <p:tgtEl>
                                          <p:spTgt spid="204803">
                                            <p:txEl>
                                              <p:pRg st="2" end="2"/>
                                            </p:txEl>
                                          </p:spTgt>
                                        </p:tgtEl>
                                      </p:cBhvr>
                                    </p:animEffect>
                                    <p:anim calcmode="lin" valueType="num">
                                      <p:cBhvr>
                                        <p:cTn id="28" dur="10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0480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0480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04803">
                                            <p:txEl>
                                              <p:pRg st="3" end="3"/>
                                            </p:txEl>
                                          </p:spTgt>
                                        </p:tgtEl>
                                        <p:attrNameLst>
                                          <p:attrName>style.visibility</p:attrName>
                                        </p:attrNameLst>
                                      </p:cBhvr>
                                      <p:to>
                                        <p:strVal val="visible"/>
                                      </p:to>
                                    </p:set>
                                    <p:animEffect transition="in" filter="fade">
                                      <p:cBhvr>
                                        <p:cTn id="33" dur="1000"/>
                                        <p:tgtEl>
                                          <p:spTgt spid="204803">
                                            <p:txEl>
                                              <p:pRg st="3" end="3"/>
                                            </p:txEl>
                                          </p:spTgt>
                                        </p:tgtEl>
                                      </p:cBhvr>
                                    </p:animEffect>
                                    <p:anim calcmode="lin" valueType="num">
                                      <p:cBhvr>
                                        <p:cTn id="34" dur="10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20480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20480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204803">
                                            <p:txEl>
                                              <p:pRg st="4" end="4"/>
                                            </p:txEl>
                                          </p:spTgt>
                                        </p:tgtEl>
                                        <p:attrNameLst>
                                          <p:attrName>style.visibility</p:attrName>
                                        </p:attrNameLst>
                                      </p:cBhvr>
                                      <p:to>
                                        <p:strVal val="visible"/>
                                      </p:to>
                                    </p:set>
                                    <p:animEffect transition="in" filter="fade">
                                      <p:cBhvr>
                                        <p:cTn id="39" dur="1000"/>
                                        <p:tgtEl>
                                          <p:spTgt spid="204803">
                                            <p:txEl>
                                              <p:pRg st="4" end="4"/>
                                            </p:txEl>
                                          </p:spTgt>
                                        </p:tgtEl>
                                      </p:cBhvr>
                                    </p:animEffect>
                                    <p:anim calcmode="lin" valueType="num">
                                      <p:cBhvr>
                                        <p:cTn id="40" dur="1000" fill="hold"/>
                                        <p:tgtEl>
                                          <p:spTgt spid="20480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0480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0480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3" grpId="0" build="p">
        <p:tmplLst>
          <p:tmpl lvl="1">
            <p:tnLst>
              <p:par>
                <p:cTn presetID="37" presetClass="entr" presetSubtype="0" fill="hold" nodeType="click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2048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tr-TR" altLang="tr-TR" smtClean="0">
              <a:solidFill>
                <a:srgbClr val="000000"/>
              </a:solidFill>
            </a:endParaRPr>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tr-TR" altLang="tr-TR" smtClean="0">
              <a:solidFill>
                <a:srgbClr val="000000"/>
              </a:solidFill>
            </a:endParaRPr>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6125AC-B98A-49B2-ABCD-0D84E7B385DE}" type="slidenum">
              <a:rPr lang="tr-TR" altLang="tr-TR" smtClean="0">
                <a:solidFill>
                  <a:srgbClr val="000000"/>
                </a:solidFill>
              </a:rPr>
              <a:pPr fontAlgn="base">
                <a:spcBef>
                  <a:spcPct val="0"/>
                </a:spcBef>
                <a:spcAft>
                  <a:spcPct val="0"/>
                </a:spcAft>
              </a:pPr>
              <a:t>‹#›</a:t>
            </a:fld>
            <a:endParaRPr lang="tr-TR" altLang="tr-TR" smtClean="0">
              <a:solidFill>
                <a:srgbClr val="000000"/>
              </a:solidFill>
            </a:endParaRPr>
          </a:p>
        </p:txBody>
      </p:sp>
    </p:spTree>
    <p:extLst>
      <p:ext uri="{BB962C8B-B14F-4D97-AF65-F5344CB8AC3E}">
        <p14:creationId xmlns:p14="http://schemas.microsoft.com/office/powerpoint/2010/main" val="19685084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fade">
                                      <p:cBhvr>
                                        <p:cTn id="7" dur="1000"/>
                                        <p:tgtEl>
                                          <p:spTgt spid="204802"/>
                                        </p:tgtEl>
                                      </p:cBhvr>
                                    </p:animEffect>
                                    <p:anim calcmode="lin" valueType="num">
                                      <p:cBhvr>
                                        <p:cTn id="8" dur="1000" fill="hold"/>
                                        <p:tgtEl>
                                          <p:spTgt spid="204802"/>
                                        </p:tgtEl>
                                        <p:attrNameLst>
                                          <p:attrName>ppt_x</p:attrName>
                                        </p:attrNameLst>
                                      </p:cBhvr>
                                      <p:tavLst>
                                        <p:tav tm="0">
                                          <p:val>
                                            <p:strVal val="#ppt_x"/>
                                          </p:val>
                                        </p:tav>
                                        <p:tav tm="100000">
                                          <p:val>
                                            <p:strVal val="#ppt_x"/>
                                          </p:val>
                                        </p:tav>
                                      </p:tavLst>
                                    </p:anim>
                                    <p:anim calcmode="lin" valueType="num">
                                      <p:cBhvr>
                                        <p:cTn id="9" dur="898" decel="100000" fill="hold"/>
                                        <p:tgtEl>
                                          <p:spTgt spid="204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4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4803">
                                            <p:txEl>
                                              <p:pRg st="0" end="0"/>
                                            </p:txEl>
                                          </p:spTgt>
                                        </p:tgtEl>
                                        <p:attrNameLst>
                                          <p:attrName>style.visibility</p:attrName>
                                        </p:attrNameLst>
                                      </p:cBhvr>
                                      <p:to>
                                        <p:strVal val="visible"/>
                                      </p:to>
                                    </p:set>
                                    <p:animEffect transition="in" filter="fade">
                                      <p:cBhvr>
                                        <p:cTn id="15" dur="1000"/>
                                        <p:tgtEl>
                                          <p:spTgt spid="204803">
                                            <p:txEl>
                                              <p:pRg st="0" end="0"/>
                                            </p:txEl>
                                          </p:spTgt>
                                        </p:tgtEl>
                                      </p:cBhvr>
                                    </p:animEffect>
                                    <p:anim calcmode="lin" valueType="num">
                                      <p:cBhvr>
                                        <p:cTn id="16" dur="10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4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480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04803">
                                            <p:txEl>
                                              <p:pRg st="1" end="1"/>
                                            </p:txEl>
                                          </p:spTgt>
                                        </p:tgtEl>
                                        <p:attrNameLst>
                                          <p:attrName>style.visibility</p:attrName>
                                        </p:attrNameLst>
                                      </p:cBhvr>
                                      <p:to>
                                        <p:strVal val="visible"/>
                                      </p:to>
                                    </p:set>
                                    <p:animEffect transition="in" filter="fade">
                                      <p:cBhvr>
                                        <p:cTn id="21" dur="1000"/>
                                        <p:tgtEl>
                                          <p:spTgt spid="204803">
                                            <p:txEl>
                                              <p:pRg st="1" end="1"/>
                                            </p:txEl>
                                          </p:spTgt>
                                        </p:tgtEl>
                                      </p:cBhvr>
                                    </p:animEffect>
                                    <p:anim calcmode="lin" valueType="num">
                                      <p:cBhvr>
                                        <p:cTn id="22" dur="10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0480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0480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04803">
                                            <p:txEl>
                                              <p:pRg st="2" end="2"/>
                                            </p:txEl>
                                          </p:spTgt>
                                        </p:tgtEl>
                                        <p:attrNameLst>
                                          <p:attrName>style.visibility</p:attrName>
                                        </p:attrNameLst>
                                      </p:cBhvr>
                                      <p:to>
                                        <p:strVal val="visible"/>
                                      </p:to>
                                    </p:set>
                                    <p:animEffect transition="in" filter="fade">
                                      <p:cBhvr>
                                        <p:cTn id="27" dur="1000"/>
                                        <p:tgtEl>
                                          <p:spTgt spid="204803">
                                            <p:txEl>
                                              <p:pRg st="2" end="2"/>
                                            </p:txEl>
                                          </p:spTgt>
                                        </p:tgtEl>
                                      </p:cBhvr>
                                    </p:animEffect>
                                    <p:anim calcmode="lin" valueType="num">
                                      <p:cBhvr>
                                        <p:cTn id="28" dur="10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0480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0480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04803">
                                            <p:txEl>
                                              <p:pRg st="3" end="3"/>
                                            </p:txEl>
                                          </p:spTgt>
                                        </p:tgtEl>
                                        <p:attrNameLst>
                                          <p:attrName>style.visibility</p:attrName>
                                        </p:attrNameLst>
                                      </p:cBhvr>
                                      <p:to>
                                        <p:strVal val="visible"/>
                                      </p:to>
                                    </p:set>
                                    <p:animEffect transition="in" filter="fade">
                                      <p:cBhvr>
                                        <p:cTn id="33" dur="1000"/>
                                        <p:tgtEl>
                                          <p:spTgt spid="204803">
                                            <p:txEl>
                                              <p:pRg st="3" end="3"/>
                                            </p:txEl>
                                          </p:spTgt>
                                        </p:tgtEl>
                                      </p:cBhvr>
                                    </p:animEffect>
                                    <p:anim calcmode="lin" valueType="num">
                                      <p:cBhvr>
                                        <p:cTn id="34" dur="10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20480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20480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204803">
                                            <p:txEl>
                                              <p:pRg st="4" end="4"/>
                                            </p:txEl>
                                          </p:spTgt>
                                        </p:tgtEl>
                                        <p:attrNameLst>
                                          <p:attrName>style.visibility</p:attrName>
                                        </p:attrNameLst>
                                      </p:cBhvr>
                                      <p:to>
                                        <p:strVal val="visible"/>
                                      </p:to>
                                    </p:set>
                                    <p:animEffect transition="in" filter="fade">
                                      <p:cBhvr>
                                        <p:cTn id="39" dur="1000"/>
                                        <p:tgtEl>
                                          <p:spTgt spid="204803">
                                            <p:txEl>
                                              <p:pRg st="4" end="4"/>
                                            </p:txEl>
                                          </p:spTgt>
                                        </p:tgtEl>
                                      </p:cBhvr>
                                    </p:animEffect>
                                    <p:anim calcmode="lin" valueType="num">
                                      <p:cBhvr>
                                        <p:cTn id="40" dur="1000" fill="hold"/>
                                        <p:tgtEl>
                                          <p:spTgt spid="20480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0480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0480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3" grpId="0" build="p">
        <p:tmplLst>
          <p:tmpl lvl="1">
            <p:tnLst>
              <p:par>
                <p:cTn presetID="37" presetClass="entr" presetSubtype="0" fill="hold" nodeType="click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123" name="Rectangle 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119813" name="Rectangle 5"/>
          <p:cNvSpPr>
            <a:spLocks noGrp="1" noChangeArrowheads="1"/>
          </p:cNvSpPr>
          <p:nvPr>
            <p:ph type="sldNum" sz="quarter" idx="4"/>
          </p:nvPr>
        </p:nvSpPr>
        <p:spPr bwMode="auto">
          <a:xfrm>
            <a:off x="61913" y="44450"/>
            <a:ext cx="765175" cy="288925"/>
          </a:xfrm>
          <a:prstGeom prst="rect">
            <a:avLst/>
          </a:prstGeom>
          <a:noFill/>
          <a:ln w="9525">
            <a:noFill/>
            <a:miter lim="800000"/>
            <a:headEnd/>
            <a:tailEnd/>
          </a:ln>
          <a:effectLst/>
        </p:spPr>
        <p:txBody>
          <a:bodyPr vert="horz" wrap="square" lIns="0" tIns="45720" rIns="0" bIns="45720" numCol="1" anchor="ctr" anchorCtr="1" compatLnSpc="1">
            <a:prstTxWarp prst="textNoShape">
              <a:avLst/>
            </a:prstTxWarp>
          </a:bodyPr>
          <a:lstStyle>
            <a:lvl1pPr>
              <a:defRPr sz="1400" b="1" i="1">
                <a:latin typeface="+mn-lt"/>
              </a:defRPr>
            </a:lvl1pPr>
          </a:lstStyle>
          <a:p>
            <a:pPr algn="ctr" fontAlgn="base">
              <a:spcBef>
                <a:spcPct val="0"/>
              </a:spcBef>
              <a:spcAft>
                <a:spcPct val="0"/>
              </a:spcAft>
              <a:defRPr/>
            </a:pPr>
            <a:fld id="{9EE2D2CF-2B95-4E73-9ACB-92935564F506}" type="slidenum">
              <a:rPr lang="tr-TR">
                <a:solidFill>
                  <a:srgbClr val="000000"/>
                </a:solidFill>
              </a:rPr>
              <a:pPr algn="ctr" fontAlgn="base">
                <a:spcBef>
                  <a:spcPct val="0"/>
                </a:spcBef>
                <a:spcAft>
                  <a:spcPct val="0"/>
                </a:spcAft>
                <a:defRPr/>
              </a:pPr>
              <a:t>‹#›</a:t>
            </a:fld>
            <a:r>
              <a:rPr lang="tr-TR">
                <a:solidFill>
                  <a:srgbClr val="000000"/>
                </a:solidFill>
              </a:rPr>
              <a:t> of 17</a:t>
            </a:r>
          </a:p>
        </p:txBody>
      </p:sp>
    </p:spTree>
    <p:extLst>
      <p:ext uri="{BB962C8B-B14F-4D97-AF65-F5344CB8AC3E}">
        <p14:creationId xmlns:p14="http://schemas.microsoft.com/office/powerpoint/2010/main" val="29762912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400">
          <a:solidFill>
            <a:srgbClr val="990000"/>
          </a:solidFill>
          <a:latin typeface="+mj-lt"/>
          <a:ea typeface="+mj-ea"/>
          <a:cs typeface="+mj-cs"/>
        </a:defRPr>
      </a:lvl1pPr>
      <a:lvl2pPr algn="ctr" rtl="0" eaLnBrk="0" fontAlgn="base" hangingPunct="0">
        <a:spcBef>
          <a:spcPct val="0"/>
        </a:spcBef>
        <a:spcAft>
          <a:spcPct val="0"/>
        </a:spcAft>
        <a:defRPr sz="4400">
          <a:solidFill>
            <a:srgbClr val="990000"/>
          </a:solidFill>
          <a:latin typeface="Arial" pitchFamily="34" charset="0"/>
        </a:defRPr>
      </a:lvl2pPr>
      <a:lvl3pPr algn="ctr" rtl="0" eaLnBrk="0" fontAlgn="base" hangingPunct="0">
        <a:spcBef>
          <a:spcPct val="0"/>
        </a:spcBef>
        <a:spcAft>
          <a:spcPct val="0"/>
        </a:spcAft>
        <a:defRPr sz="4400">
          <a:solidFill>
            <a:srgbClr val="990000"/>
          </a:solidFill>
          <a:latin typeface="Arial" pitchFamily="34" charset="0"/>
        </a:defRPr>
      </a:lvl3pPr>
      <a:lvl4pPr algn="ctr" rtl="0" eaLnBrk="0" fontAlgn="base" hangingPunct="0">
        <a:spcBef>
          <a:spcPct val="0"/>
        </a:spcBef>
        <a:spcAft>
          <a:spcPct val="0"/>
        </a:spcAft>
        <a:defRPr sz="4400">
          <a:solidFill>
            <a:srgbClr val="990000"/>
          </a:solidFill>
          <a:latin typeface="Arial" pitchFamily="34" charset="0"/>
        </a:defRPr>
      </a:lvl4pPr>
      <a:lvl5pPr algn="ctr" rtl="0" eaLnBrk="0" fontAlgn="base" hangingPunct="0">
        <a:spcBef>
          <a:spcPct val="0"/>
        </a:spcBef>
        <a:spcAft>
          <a:spcPct val="0"/>
        </a:spcAft>
        <a:defRPr sz="4400">
          <a:solidFill>
            <a:srgbClr val="990000"/>
          </a:solidFill>
          <a:latin typeface="Arial" pitchFamily="34" charset="0"/>
        </a:defRPr>
      </a:lvl5pPr>
      <a:lvl6pPr marL="457200" algn="ctr" rtl="0" eaLnBrk="0" fontAlgn="base" hangingPunct="0">
        <a:spcBef>
          <a:spcPct val="0"/>
        </a:spcBef>
        <a:spcAft>
          <a:spcPct val="0"/>
        </a:spcAft>
        <a:defRPr sz="4400">
          <a:solidFill>
            <a:srgbClr val="990000"/>
          </a:solidFill>
          <a:latin typeface="Arial" pitchFamily="34" charset="0"/>
        </a:defRPr>
      </a:lvl6pPr>
      <a:lvl7pPr marL="914400" algn="ctr" rtl="0" eaLnBrk="0" fontAlgn="base" hangingPunct="0">
        <a:spcBef>
          <a:spcPct val="0"/>
        </a:spcBef>
        <a:spcAft>
          <a:spcPct val="0"/>
        </a:spcAft>
        <a:defRPr sz="4400">
          <a:solidFill>
            <a:srgbClr val="990000"/>
          </a:solidFill>
          <a:latin typeface="Arial" pitchFamily="34" charset="0"/>
        </a:defRPr>
      </a:lvl7pPr>
      <a:lvl8pPr marL="1371600" algn="ctr" rtl="0" eaLnBrk="0" fontAlgn="base" hangingPunct="0">
        <a:spcBef>
          <a:spcPct val="0"/>
        </a:spcBef>
        <a:spcAft>
          <a:spcPct val="0"/>
        </a:spcAft>
        <a:defRPr sz="4400">
          <a:solidFill>
            <a:srgbClr val="990000"/>
          </a:solidFill>
          <a:latin typeface="Arial" pitchFamily="34" charset="0"/>
        </a:defRPr>
      </a:lvl8pPr>
      <a:lvl9pPr marL="1828800" algn="ctr" rtl="0" eaLnBrk="0" fontAlgn="base" hangingPunct="0">
        <a:spcBef>
          <a:spcPct val="0"/>
        </a:spcBef>
        <a:spcAft>
          <a:spcPct val="0"/>
        </a:spcAft>
        <a:defRPr sz="4400">
          <a:solidFill>
            <a:srgbClr val="990000"/>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2048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tr-TR" altLang="tr-TR" smtClean="0">
              <a:solidFill>
                <a:srgbClr val="000000"/>
              </a:solidFill>
            </a:endParaRPr>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tr-TR" altLang="tr-TR" smtClean="0">
              <a:solidFill>
                <a:srgbClr val="000000"/>
              </a:solidFill>
            </a:endParaRPr>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6125AC-B98A-49B2-ABCD-0D84E7B385DE}" type="slidenum">
              <a:rPr lang="tr-TR" altLang="tr-TR" smtClean="0">
                <a:solidFill>
                  <a:srgbClr val="000000"/>
                </a:solidFill>
              </a:rPr>
              <a:pPr fontAlgn="base">
                <a:spcBef>
                  <a:spcPct val="0"/>
                </a:spcBef>
                <a:spcAft>
                  <a:spcPct val="0"/>
                </a:spcAft>
              </a:pPr>
              <a:t>‹#›</a:t>
            </a:fld>
            <a:endParaRPr lang="tr-TR" altLang="tr-TR" smtClean="0">
              <a:solidFill>
                <a:srgbClr val="000000"/>
              </a:solidFill>
            </a:endParaRPr>
          </a:p>
        </p:txBody>
      </p:sp>
    </p:spTree>
    <p:extLst>
      <p:ext uri="{BB962C8B-B14F-4D97-AF65-F5344CB8AC3E}">
        <p14:creationId xmlns:p14="http://schemas.microsoft.com/office/powerpoint/2010/main" val="20904091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fade">
                                      <p:cBhvr>
                                        <p:cTn id="7" dur="1000"/>
                                        <p:tgtEl>
                                          <p:spTgt spid="204802"/>
                                        </p:tgtEl>
                                      </p:cBhvr>
                                    </p:animEffect>
                                    <p:anim calcmode="lin" valueType="num">
                                      <p:cBhvr>
                                        <p:cTn id="8" dur="1000" fill="hold"/>
                                        <p:tgtEl>
                                          <p:spTgt spid="204802"/>
                                        </p:tgtEl>
                                        <p:attrNameLst>
                                          <p:attrName>ppt_x</p:attrName>
                                        </p:attrNameLst>
                                      </p:cBhvr>
                                      <p:tavLst>
                                        <p:tav tm="0">
                                          <p:val>
                                            <p:strVal val="#ppt_x"/>
                                          </p:val>
                                        </p:tav>
                                        <p:tav tm="100000">
                                          <p:val>
                                            <p:strVal val="#ppt_x"/>
                                          </p:val>
                                        </p:tav>
                                      </p:tavLst>
                                    </p:anim>
                                    <p:anim calcmode="lin" valueType="num">
                                      <p:cBhvr>
                                        <p:cTn id="9" dur="898" decel="100000" fill="hold"/>
                                        <p:tgtEl>
                                          <p:spTgt spid="204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4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4803">
                                            <p:txEl>
                                              <p:pRg st="0" end="0"/>
                                            </p:txEl>
                                          </p:spTgt>
                                        </p:tgtEl>
                                        <p:attrNameLst>
                                          <p:attrName>style.visibility</p:attrName>
                                        </p:attrNameLst>
                                      </p:cBhvr>
                                      <p:to>
                                        <p:strVal val="visible"/>
                                      </p:to>
                                    </p:set>
                                    <p:animEffect transition="in" filter="fade">
                                      <p:cBhvr>
                                        <p:cTn id="15" dur="1000"/>
                                        <p:tgtEl>
                                          <p:spTgt spid="204803">
                                            <p:txEl>
                                              <p:pRg st="0" end="0"/>
                                            </p:txEl>
                                          </p:spTgt>
                                        </p:tgtEl>
                                      </p:cBhvr>
                                    </p:animEffect>
                                    <p:anim calcmode="lin" valueType="num">
                                      <p:cBhvr>
                                        <p:cTn id="16" dur="10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4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480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04803">
                                            <p:txEl>
                                              <p:pRg st="1" end="1"/>
                                            </p:txEl>
                                          </p:spTgt>
                                        </p:tgtEl>
                                        <p:attrNameLst>
                                          <p:attrName>style.visibility</p:attrName>
                                        </p:attrNameLst>
                                      </p:cBhvr>
                                      <p:to>
                                        <p:strVal val="visible"/>
                                      </p:to>
                                    </p:set>
                                    <p:animEffect transition="in" filter="fade">
                                      <p:cBhvr>
                                        <p:cTn id="21" dur="1000"/>
                                        <p:tgtEl>
                                          <p:spTgt spid="204803">
                                            <p:txEl>
                                              <p:pRg st="1" end="1"/>
                                            </p:txEl>
                                          </p:spTgt>
                                        </p:tgtEl>
                                      </p:cBhvr>
                                    </p:animEffect>
                                    <p:anim calcmode="lin" valueType="num">
                                      <p:cBhvr>
                                        <p:cTn id="22" dur="10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0480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0480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04803">
                                            <p:txEl>
                                              <p:pRg st="2" end="2"/>
                                            </p:txEl>
                                          </p:spTgt>
                                        </p:tgtEl>
                                        <p:attrNameLst>
                                          <p:attrName>style.visibility</p:attrName>
                                        </p:attrNameLst>
                                      </p:cBhvr>
                                      <p:to>
                                        <p:strVal val="visible"/>
                                      </p:to>
                                    </p:set>
                                    <p:animEffect transition="in" filter="fade">
                                      <p:cBhvr>
                                        <p:cTn id="27" dur="1000"/>
                                        <p:tgtEl>
                                          <p:spTgt spid="204803">
                                            <p:txEl>
                                              <p:pRg st="2" end="2"/>
                                            </p:txEl>
                                          </p:spTgt>
                                        </p:tgtEl>
                                      </p:cBhvr>
                                    </p:animEffect>
                                    <p:anim calcmode="lin" valueType="num">
                                      <p:cBhvr>
                                        <p:cTn id="28" dur="10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0480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0480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04803">
                                            <p:txEl>
                                              <p:pRg st="3" end="3"/>
                                            </p:txEl>
                                          </p:spTgt>
                                        </p:tgtEl>
                                        <p:attrNameLst>
                                          <p:attrName>style.visibility</p:attrName>
                                        </p:attrNameLst>
                                      </p:cBhvr>
                                      <p:to>
                                        <p:strVal val="visible"/>
                                      </p:to>
                                    </p:set>
                                    <p:animEffect transition="in" filter="fade">
                                      <p:cBhvr>
                                        <p:cTn id="33" dur="1000"/>
                                        <p:tgtEl>
                                          <p:spTgt spid="204803">
                                            <p:txEl>
                                              <p:pRg st="3" end="3"/>
                                            </p:txEl>
                                          </p:spTgt>
                                        </p:tgtEl>
                                      </p:cBhvr>
                                    </p:animEffect>
                                    <p:anim calcmode="lin" valueType="num">
                                      <p:cBhvr>
                                        <p:cTn id="34" dur="10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20480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20480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204803">
                                            <p:txEl>
                                              <p:pRg st="4" end="4"/>
                                            </p:txEl>
                                          </p:spTgt>
                                        </p:tgtEl>
                                        <p:attrNameLst>
                                          <p:attrName>style.visibility</p:attrName>
                                        </p:attrNameLst>
                                      </p:cBhvr>
                                      <p:to>
                                        <p:strVal val="visible"/>
                                      </p:to>
                                    </p:set>
                                    <p:animEffect transition="in" filter="fade">
                                      <p:cBhvr>
                                        <p:cTn id="39" dur="1000"/>
                                        <p:tgtEl>
                                          <p:spTgt spid="204803">
                                            <p:txEl>
                                              <p:pRg st="4" end="4"/>
                                            </p:txEl>
                                          </p:spTgt>
                                        </p:tgtEl>
                                      </p:cBhvr>
                                    </p:animEffect>
                                    <p:anim calcmode="lin" valueType="num">
                                      <p:cBhvr>
                                        <p:cTn id="40" dur="1000" fill="hold"/>
                                        <p:tgtEl>
                                          <p:spTgt spid="20480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0480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0480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3" grpId="0" build="p">
        <p:tmplLst>
          <p:tmpl lvl="1">
            <p:tnLst>
              <p:par>
                <p:cTn presetID="37" presetClass="entr" presetSubtype="0" fill="hold" nodeType="click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2048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tr-TR" altLang="tr-TR" smtClean="0">
              <a:solidFill>
                <a:srgbClr val="000000"/>
              </a:solidFill>
            </a:endParaRPr>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tr-TR" altLang="tr-TR" smtClean="0">
              <a:solidFill>
                <a:srgbClr val="000000"/>
              </a:solidFill>
            </a:endParaRPr>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6125AC-B98A-49B2-ABCD-0D84E7B385DE}" type="slidenum">
              <a:rPr lang="tr-TR" altLang="tr-TR" smtClean="0">
                <a:solidFill>
                  <a:srgbClr val="000000"/>
                </a:solidFill>
              </a:rPr>
              <a:pPr fontAlgn="base">
                <a:spcBef>
                  <a:spcPct val="0"/>
                </a:spcBef>
                <a:spcAft>
                  <a:spcPct val="0"/>
                </a:spcAft>
              </a:pPr>
              <a:t>‹#›</a:t>
            </a:fld>
            <a:endParaRPr lang="tr-TR" altLang="tr-TR" smtClean="0">
              <a:solidFill>
                <a:srgbClr val="000000"/>
              </a:solidFill>
            </a:endParaRPr>
          </a:p>
        </p:txBody>
      </p:sp>
    </p:spTree>
    <p:extLst>
      <p:ext uri="{BB962C8B-B14F-4D97-AF65-F5344CB8AC3E}">
        <p14:creationId xmlns:p14="http://schemas.microsoft.com/office/powerpoint/2010/main" val="40182261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fade">
                                      <p:cBhvr>
                                        <p:cTn id="7" dur="1000"/>
                                        <p:tgtEl>
                                          <p:spTgt spid="204802"/>
                                        </p:tgtEl>
                                      </p:cBhvr>
                                    </p:animEffect>
                                    <p:anim calcmode="lin" valueType="num">
                                      <p:cBhvr>
                                        <p:cTn id="8" dur="1000" fill="hold"/>
                                        <p:tgtEl>
                                          <p:spTgt spid="204802"/>
                                        </p:tgtEl>
                                        <p:attrNameLst>
                                          <p:attrName>ppt_x</p:attrName>
                                        </p:attrNameLst>
                                      </p:cBhvr>
                                      <p:tavLst>
                                        <p:tav tm="0">
                                          <p:val>
                                            <p:strVal val="#ppt_x"/>
                                          </p:val>
                                        </p:tav>
                                        <p:tav tm="100000">
                                          <p:val>
                                            <p:strVal val="#ppt_x"/>
                                          </p:val>
                                        </p:tav>
                                      </p:tavLst>
                                    </p:anim>
                                    <p:anim calcmode="lin" valueType="num">
                                      <p:cBhvr>
                                        <p:cTn id="9" dur="898" decel="100000" fill="hold"/>
                                        <p:tgtEl>
                                          <p:spTgt spid="204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4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4803">
                                            <p:txEl>
                                              <p:pRg st="0" end="0"/>
                                            </p:txEl>
                                          </p:spTgt>
                                        </p:tgtEl>
                                        <p:attrNameLst>
                                          <p:attrName>style.visibility</p:attrName>
                                        </p:attrNameLst>
                                      </p:cBhvr>
                                      <p:to>
                                        <p:strVal val="visible"/>
                                      </p:to>
                                    </p:set>
                                    <p:animEffect transition="in" filter="fade">
                                      <p:cBhvr>
                                        <p:cTn id="15" dur="1000"/>
                                        <p:tgtEl>
                                          <p:spTgt spid="204803">
                                            <p:txEl>
                                              <p:pRg st="0" end="0"/>
                                            </p:txEl>
                                          </p:spTgt>
                                        </p:tgtEl>
                                      </p:cBhvr>
                                    </p:animEffect>
                                    <p:anim calcmode="lin" valueType="num">
                                      <p:cBhvr>
                                        <p:cTn id="16" dur="10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4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480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04803">
                                            <p:txEl>
                                              <p:pRg st="1" end="1"/>
                                            </p:txEl>
                                          </p:spTgt>
                                        </p:tgtEl>
                                        <p:attrNameLst>
                                          <p:attrName>style.visibility</p:attrName>
                                        </p:attrNameLst>
                                      </p:cBhvr>
                                      <p:to>
                                        <p:strVal val="visible"/>
                                      </p:to>
                                    </p:set>
                                    <p:animEffect transition="in" filter="fade">
                                      <p:cBhvr>
                                        <p:cTn id="21" dur="1000"/>
                                        <p:tgtEl>
                                          <p:spTgt spid="204803">
                                            <p:txEl>
                                              <p:pRg st="1" end="1"/>
                                            </p:txEl>
                                          </p:spTgt>
                                        </p:tgtEl>
                                      </p:cBhvr>
                                    </p:animEffect>
                                    <p:anim calcmode="lin" valueType="num">
                                      <p:cBhvr>
                                        <p:cTn id="22" dur="10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0480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0480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04803">
                                            <p:txEl>
                                              <p:pRg st="2" end="2"/>
                                            </p:txEl>
                                          </p:spTgt>
                                        </p:tgtEl>
                                        <p:attrNameLst>
                                          <p:attrName>style.visibility</p:attrName>
                                        </p:attrNameLst>
                                      </p:cBhvr>
                                      <p:to>
                                        <p:strVal val="visible"/>
                                      </p:to>
                                    </p:set>
                                    <p:animEffect transition="in" filter="fade">
                                      <p:cBhvr>
                                        <p:cTn id="27" dur="1000"/>
                                        <p:tgtEl>
                                          <p:spTgt spid="204803">
                                            <p:txEl>
                                              <p:pRg st="2" end="2"/>
                                            </p:txEl>
                                          </p:spTgt>
                                        </p:tgtEl>
                                      </p:cBhvr>
                                    </p:animEffect>
                                    <p:anim calcmode="lin" valueType="num">
                                      <p:cBhvr>
                                        <p:cTn id="28" dur="10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0480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0480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04803">
                                            <p:txEl>
                                              <p:pRg st="3" end="3"/>
                                            </p:txEl>
                                          </p:spTgt>
                                        </p:tgtEl>
                                        <p:attrNameLst>
                                          <p:attrName>style.visibility</p:attrName>
                                        </p:attrNameLst>
                                      </p:cBhvr>
                                      <p:to>
                                        <p:strVal val="visible"/>
                                      </p:to>
                                    </p:set>
                                    <p:animEffect transition="in" filter="fade">
                                      <p:cBhvr>
                                        <p:cTn id="33" dur="1000"/>
                                        <p:tgtEl>
                                          <p:spTgt spid="204803">
                                            <p:txEl>
                                              <p:pRg st="3" end="3"/>
                                            </p:txEl>
                                          </p:spTgt>
                                        </p:tgtEl>
                                      </p:cBhvr>
                                    </p:animEffect>
                                    <p:anim calcmode="lin" valueType="num">
                                      <p:cBhvr>
                                        <p:cTn id="34" dur="10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20480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20480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204803">
                                            <p:txEl>
                                              <p:pRg st="4" end="4"/>
                                            </p:txEl>
                                          </p:spTgt>
                                        </p:tgtEl>
                                        <p:attrNameLst>
                                          <p:attrName>style.visibility</p:attrName>
                                        </p:attrNameLst>
                                      </p:cBhvr>
                                      <p:to>
                                        <p:strVal val="visible"/>
                                      </p:to>
                                    </p:set>
                                    <p:animEffect transition="in" filter="fade">
                                      <p:cBhvr>
                                        <p:cTn id="39" dur="1000"/>
                                        <p:tgtEl>
                                          <p:spTgt spid="204803">
                                            <p:txEl>
                                              <p:pRg st="4" end="4"/>
                                            </p:txEl>
                                          </p:spTgt>
                                        </p:tgtEl>
                                      </p:cBhvr>
                                    </p:animEffect>
                                    <p:anim calcmode="lin" valueType="num">
                                      <p:cBhvr>
                                        <p:cTn id="40" dur="1000" fill="hold"/>
                                        <p:tgtEl>
                                          <p:spTgt spid="20480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0480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0480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3" grpId="0" build="p">
        <p:tmplLst>
          <p:tmpl lvl="1">
            <p:tnLst>
              <p:par>
                <p:cTn presetID="37" presetClass="entr" presetSubtype="0" fill="hold" nodeType="click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204803"/>
                        </p:tgtEl>
                        <p:attrNameLst>
                          <p:attrName>style.visibility</p:attrName>
                        </p:attrNameLst>
                      </p:cBhvr>
                      <p:to>
                        <p:strVal val="visible"/>
                      </p:to>
                    </p:set>
                    <p:animEffect transition="in" filter="fade">
                      <p:cBhvr>
                        <p:cTn dur="1000"/>
                        <p:tgtEl>
                          <p:spTgt spid="204803"/>
                        </p:tgtEl>
                      </p:cBhvr>
                    </p:animEffect>
                    <p:anim calcmode="lin" valueType="num">
                      <p:cBhvr>
                        <p:cTn dur="1000" fill="hold"/>
                        <p:tgtEl>
                          <p:spTgt spid="204803"/>
                        </p:tgtEl>
                        <p:attrNameLst>
                          <p:attrName>ppt_x</p:attrName>
                        </p:attrNameLst>
                      </p:cBhvr>
                      <p:tavLst>
                        <p:tav tm="0">
                          <p:val>
                            <p:strVal val="#ppt_x"/>
                          </p:val>
                        </p:tav>
                        <p:tav tm="100000">
                          <p:val>
                            <p:strVal val="#ppt_x"/>
                          </p:val>
                        </p:tav>
                      </p:tavLst>
                    </p:anim>
                    <p:anim calcmode="lin" valueType="num">
                      <p:cBhvr>
                        <p:cTn dur="898" decel="100000" fill="hold"/>
                        <p:tgtEl>
                          <p:spTgt spid="20480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480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123" name="Rectangle 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119813" name="Rectangle 5"/>
          <p:cNvSpPr>
            <a:spLocks noGrp="1" noChangeArrowheads="1"/>
          </p:cNvSpPr>
          <p:nvPr>
            <p:ph type="sldNum" sz="quarter" idx="4"/>
          </p:nvPr>
        </p:nvSpPr>
        <p:spPr bwMode="auto">
          <a:xfrm>
            <a:off x="61913" y="44450"/>
            <a:ext cx="765175" cy="288925"/>
          </a:xfrm>
          <a:prstGeom prst="rect">
            <a:avLst/>
          </a:prstGeom>
          <a:noFill/>
          <a:ln w="9525">
            <a:noFill/>
            <a:miter lim="800000"/>
            <a:headEnd/>
            <a:tailEnd/>
          </a:ln>
          <a:effectLst/>
        </p:spPr>
        <p:txBody>
          <a:bodyPr vert="horz" wrap="square" lIns="0" tIns="45720" rIns="0" bIns="45720" numCol="1" anchor="ctr" anchorCtr="1" compatLnSpc="1">
            <a:prstTxWarp prst="textNoShape">
              <a:avLst/>
            </a:prstTxWarp>
          </a:bodyPr>
          <a:lstStyle>
            <a:lvl1pPr>
              <a:defRPr sz="1400" b="1" i="1">
                <a:latin typeface="+mn-lt"/>
              </a:defRPr>
            </a:lvl1pPr>
          </a:lstStyle>
          <a:p>
            <a:pPr algn="ctr" fontAlgn="base">
              <a:spcBef>
                <a:spcPct val="0"/>
              </a:spcBef>
              <a:spcAft>
                <a:spcPct val="0"/>
              </a:spcAft>
              <a:defRPr/>
            </a:pPr>
            <a:fld id="{9EE2D2CF-2B95-4E73-9ACB-92935564F506}" type="slidenum">
              <a:rPr lang="tr-TR">
                <a:solidFill>
                  <a:srgbClr val="000000"/>
                </a:solidFill>
              </a:rPr>
              <a:pPr algn="ctr" fontAlgn="base">
                <a:spcBef>
                  <a:spcPct val="0"/>
                </a:spcBef>
                <a:spcAft>
                  <a:spcPct val="0"/>
                </a:spcAft>
                <a:defRPr/>
              </a:pPr>
              <a:t>‹#›</a:t>
            </a:fld>
            <a:r>
              <a:rPr lang="tr-TR">
                <a:solidFill>
                  <a:srgbClr val="000000"/>
                </a:solidFill>
              </a:rPr>
              <a:t> of 17</a:t>
            </a:r>
          </a:p>
        </p:txBody>
      </p:sp>
    </p:spTree>
    <p:extLst>
      <p:ext uri="{BB962C8B-B14F-4D97-AF65-F5344CB8AC3E}">
        <p14:creationId xmlns:p14="http://schemas.microsoft.com/office/powerpoint/2010/main" val="75336634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400">
          <a:solidFill>
            <a:srgbClr val="990000"/>
          </a:solidFill>
          <a:latin typeface="+mj-lt"/>
          <a:ea typeface="+mj-ea"/>
          <a:cs typeface="+mj-cs"/>
        </a:defRPr>
      </a:lvl1pPr>
      <a:lvl2pPr algn="ctr" rtl="0" eaLnBrk="0" fontAlgn="base" hangingPunct="0">
        <a:spcBef>
          <a:spcPct val="0"/>
        </a:spcBef>
        <a:spcAft>
          <a:spcPct val="0"/>
        </a:spcAft>
        <a:defRPr sz="4400">
          <a:solidFill>
            <a:srgbClr val="990000"/>
          </a:solidFill>
          <a:latin typeface="Arial" pitchFamily="34" charset="0"/>
        </a:defRPr>
      </a:lvl2pPr>
      <a:lvl3pPr algn="ctr" rtl="0" eaLnBrk="0" fontAlgn="base" hangingPunct="0">
        <a:spcBef>
          <a:spcPct val="0"/>
        </a:spcBef>
        <a:spcAft>
          <a:spcPct val="0"/>
        </a:spcAft>
        <a:defRPr sz="4400">
          <a:solidFill>
            <a:srgbClr val="990000"/>
          </a:solidFill>
          <a:latin typeface="Arial" pitchFamily="34" charset="0"/>
        </a:defRPr>
      </a:lvl3pPr>
      <a:lvl4pPr algn="ctr" rtl="0" eaLnBrk="0" fontAlgn="base" hangingPunct="0">
        <a:spcBef>
          <a:spcPct val="0"/>
        </a:spcBef>
        <a:spcAft>
          <a:spcPct val="0"/>
        </a:spcAft>
        <a:defRPr sz="4400">
          <a:solidFill>
            <a:srgbClr val="990000"/>
          </a:solidFill>
          <a:latin typeface="Arial" pitchFamily="34" charset="0"/>
        </a:defRPr>
      </a:lvl4pPr>
      <a:lvl5pPr algn="ctr" rtl="0" eaLnBrk="0" fontAlgn="base" hangingPunct="0">
        <a:spcBef>
          <a:spcPct val="0"/>
        </a:spcBef>
        <a:spcAft>
          <a:spcPct val="0"/>
        </a:spcAft>
        <a:defRPr sz="4400">
          <a:solidFill>
            <a:srgbClr val="990000"/>
          </a:solidFill>
          <a:latin typeface="Arial" pitchFamily="34" charset="0"/>
        </a:defRPr>
      </a:lvl5pPr>
      <a:lvl6pPr marL="457200" algn="ctr" rtl="0" eaLnBrk="0" fontAlgn="base" hangingPunct="0">
        <a:spcBef>
          <a:spcPct val="0"/>
        </a:spcBef>
        <a:spcAft>
          <a:spcPct val="0"/>
        </a:spcAft>
        <a:defRPr sz="4400">
          <a:solidFill>
            <a:srgbClr val="990000"/>
          </a:solidFill>
          <a:latin typeface="Arial" pitchFamily="34" charset="0"/>
        </a:defRPr>
      </a:lvl6pPr>
      <a:lvl7pPr marL="914400" algn="ctr" rtl="0" eaLnBrk="0" fontAlgn="base" hangingPunct="0">
        <a:spcBef>
          <a:spcPct val="0"/>
        </a:spcBef>
        <a:spcAft>
          <a:spcPct val="0"/>
        </a:spcAft>
        <a:defRPr sz="4400">
          <a:solidFill>
            <a:srgbClr val="990000"/>
          </a:solidFill>
          <a:latin typeface="Arial" pitchFamily="34" charset="0"/>
        </a:defRPr>
      </a:lvl7pPr>
      <a:lvl8pPr marL="1371600" algn="ctr" rtl="0" eaLnBrk="0" fontAlgn="base" hangingPunct="0">
        <a:spcBef>
          <a:spcPct val="0"/>
        </a:spcBef>
        <a:spcAft>
          <a:spcPct val="0"/>
        </a:spcAft>
        <a:defRPr sz="4400">
          <a:solidFill>
            <a:srgbClr val="990000"/>
          </a:solidFill>
          <a:latin typeface="Arial" pitchFamily="34" charset="0"/>
        </a:defRPr>
      </a:lvl8pPr>
      <a:lvl9pPr marL="1828800" algn="ctr" rtl="0" eaLnBrk="0" fontAlgn="base" hangingPunct="0">
        <a:spcBef>
          <a:spcPct val="0"/>
        </a:spcBef>
        <a:spcAft>
          <a:spcPct val="0"/>
        </a:spcAft>
        <a:defRPr sz="4400">
          <a:solidFill>
            <a:srgbClr val="990000"/>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123" name="Rectangle 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119813" name="Rectangle 5"/>
          <p:cNvSpPr>
            <a:spLocks noGrp="1" noChangeArrowheads="1"/>
          </p:cNvSpPr>
          <p:nvPr>
            <p:ph type="sldNum" sz="quarter" idx="4"/>
          </p:nvPr>
        </p:nvSpPr>
        <p:spPr bwMode="auto">
          <a:xfrm>
            <a:off x="61913" y="44450"/>
            <a:ext cx="765175" cy="288925"/>
          </a:xfrm>
          <a:prstGeom prst="rect">
            <a:avLst/>
          </a:prstGeom>
          <a:noFill/>
          <a:ln w="9525">
            <a:noFill/>
            <a:miter lim="800000"/>
            <a:headEnd/>
            <a:tailEnd/>
          </a:ln>
          <a:effectLst/>
        </p:spPr>
        <p:txBody>
          <a:bodyPr vert="horz" wrap="square" lIns="0" tIns="45720" rIns="0" bIns="45720" numCol="1" anchor="ctr" anchorCtr="1" compatLnSpc="1">
            <a:prstTxWarp prst="textNoShape">
              <a:avLst/>
            </a:prstTxWarp>
          </a:bodyPr>
          <a:lstStyle>
            <a:lvl1pPr>
              <a:defRPr sz="1400" b="1" i="1">
                <a:latin typeface="+mn-lt"/>
              </a:defRPr>
            </a:lvl1pPr>
          </a:lstStyle>
          <a:p>
            <a:pPr algn="ctr" fontAlgn="base">
              <a:spcBef>
                <a:spcPct val="0"/>
              </a:spcBef>
              <a:spcAft>
                <a:spcPct val="0"/>
              </a:spcAft>
              <a:defRPr/>
            </a:pPr>
            <a:fld id="{9EE2D2CF-2B95-4E73-9ACB-92935564F506}" type="slidenum">
              <a:rPr lang="tr-TR">
                <a:solidFill>
                  <a:srgbClr val="000000"/>
                </a:solidFill>
              </a:rPr>
              <a:pPr algn="ctr" fontAlgn="base">
                <a:spcBef>
                  <a:spcPct val="0"/>
                </a:spcBef>
                <a:spcAft>
                  <a:spcPct val="0"/>
                </a:spcAft>
                <a:defRPr/>
              </a:pPr>
              <a:t>‹#›</a:t>
            </a:fld>
            <a:r>
              <a:rPr lang="tr-TR">
                <a:solidFill>
                  <a:srgbClr val="000000"/>
                </a:solidFill>
              </a:rPr>
              <a:t> of 17</a:t>
            </a:r>
          </a:p>
        </p:txBody>
      </p:sp>
    </p:spTree>
    <p:extLst>
      <p:ext uri="{BB962C8B-B14F-4D97-AF65-F5344CB8AC3E}">
        <p14:creationId xmlns:p14="http://schemas.microsoft.com/office/powerpoint/2010/main" val="413617784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400">
          <a:solidFill>
            <a:srgbClr val="990000"/>
          </a:solidFill>
          <a:latin typeface="+mj-lt"/>
          <a:ea typeface="+mj-ea"/>
          <a:cs typeface="+mj-cs"/>
        </a:defRPr>
      </a:lvl1pPr>
      <a:lvl2pPr algn="ctr" rtl="0" eaLnBrk="0" fontAlgn="base" hangingPunct="0">
        <a:spcBef>
          <a:spcPct val="0"/>
        </a:spcBef>
        <a:spcAft>
          <a:spcPct val="0"/>
        </a:spcAft>
        <a:defRPr sz="4400">
          <a:solidFill>
            <a:srgbClr val="990000"/>
          </a:solidFill>
          <a:latin typeface="Arial" pitchFamily="34" charset="0"/>
        </a:defRPr>
      </a:lvl2pPr>
      <a:lvl3pPr algn="ctr" rtl="0" eaLnBrk="0" fontAlgn="base" hangingPunct="0">
        <a:spcBef>
          <a:spcPct val="0"/>
        </a:spcBef>
        <a:spcAft>
          <a:spcPct val="0"/>
        </a:spcAft>
        <a:defRPr sz="4400">
          <a:solidFill>
            <a:srgbClr val="990000"/>
          </a:solidFill>
          <a:latin typeface="Arial" pitchFamily="34" charset="0"/>
        </a:defRPr>
      </a:lvl3pPr>
      <a:lvl4pPr algn="ctr" rtl="0" eaLnBrk="0" fontAlgn="base" hangingPunct="0">
        <a:spcBef>
          <a:spcPct val="0"/>
        </a:spcBef>
        <a:spcAft>
          <a:spcPct val="0"/>
        </a:spcAft>
        <a:defRPr sz="4400">
          <a:solidFill>
            <a:srgbClr val="990000"/>
          </a:solidFill>
          <a:latin typeface="Arial" pitchFamily="34" charset="0"/>
        </a:defRPr>
      </a:lvl4pPr>
      <a:lvl5pPr algn="ctr" rtl="0" eaLnBrk="0" fontAlgn="base" hangingPunct="0">
        <a:spcBef>
          <a:spcPct val="0"/>
        </a:spcBef>
        <a:spcAft>
          <a:spcPct val="0"/>
        </a:spcAft>
        <a:defRPr sz="4400">
          <a:solidFill>
            <a:srgbClr val="990000"/>
          </a:solidFill>
          <a:latin typeface="Arial" pitchFamily="34" charset="0"/>
        </a:defRPr>
      </a:lvl5pPr>
      <a:lvl6pPr marL="457200" algn="ctr" rtl="0" eaLnBrk="0" fontAlgn="base" hangingPunct="0">
        <a:spcBef>
          <a:spcPct val="0"/>
        </a:spcBef>
        <a:spcAft>
          <a:spcPct val="0"/>
        </a:spcAft>
        <a:defRPr sz="4400">
          <a:solidFill>
            <a:srgbClr val="990000"/>
          </a:solidFill>
          <a:latin typeface="Arial" pitchFamily="34" charset="0"/>
        </a:defRPr>
      </a:lvl6pPr>
      <a:lvl7pPr marL="914400" algn="ctr" rtl="0" eaLnBrk="0" fontAlgn="base" hangingPunct="0">
        <a:spcBef>
          <a:spcPct val="0"/>
        </a:spcBef>
        <a:spcAft>
          <a:spcPct val="0"/>
        </a:spcAft>
        <a:defRPr sz="4400">
          <a:solidFill>
            <a:srgbClr val="990000"/>
          </a:solidFill>
          <a:latin typeface="Arial" pitchFamily="34" charset="0"/>
        </a:defRPr>
      </a:lvl7pPr>
      <a:lvl8pPr marL="1371600" algn="ctr" rtl="0" eaLnBrk="0" fontAlgn="base" hangingPunct="0">
        <a:spcBef>
          <a:spcPct val="0"/>
        </a:spcBef>
        <a:spcAft>
          <a:spcPct val="0"/>
        </a:spcAft>
        <a:defRPr sz="4400">
          <a:solidFill>
            <a:srgbClr val="990000"/>
          </a:solidFill>
          <a:latin typeface="Arial" pitchFamily="34" charset="0"/>
        </a:defRPr>
      </a:lvl8pPr>
      <a:lvl9pPr marL="1828800" algn="ctr" rtl="0" eaLnBrk="0" fontAlgn="base" hangingPunct="0">
        <a:spcBef>
          <a:spcPct val="0"/>
        </a:spcBef>
        <a:spcAft>
          <a:spcPct val="0"/>
        </a:spcAft>
        <a:defRPr sz="4400">
          <a:solidFill>
            <a:srgbClr val="990000"/>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123" name="Rectangle 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119813" name="Rectangle 5"/>
          <p:cNvSpPr>
            <a:spLocks noGrp="1" noChangeArrowheads="1"/>
          </p:cNvSpPr>
          <p:nvPr>
            <p:ph type="sldNum" sz="quarter" idx="4"/>
          </p:nvPr>
        </p:nvSpPr>
        <p:spPr bwMode="auto">
          <a:xfrm>
            <a:off x="61913" y="44450"/>
            <a:ext cx="765175" cy="288925"/>
          </a:xfrm>
          <a:prstGeom prst="rect">
            <a:avLst/>
          </a:prstGeom>
          <a:noFill/>
          <a:ln w="9525">
            <a:noFill/>
            <a:miter lim="800000"/>
            <a:headEnd/>
            <a:tailEnd/>
          </a:ln>
          <a:effectLst/>
        </p:spPr>
        <p:txBody>
          <a:bodyPr vert="horz" wrap="square" lIns="0" tIns="45720" rIns="0" bIns="45720" numCol="1" anchor="ctr" anchorCtr="1" compatLnSpc="1">
            <a:prstTxWarp prst="textNoShape">
              <a:avLst/>
            </a:prstTxWarp>
          </a:bodyPr>
          <a:lstStyle>
            <a:lvl1pPr>
              <a:defRPr sz="1400" b="1" i="1">
                <a:latin typeface="+mn-lt"/>
              </a:defRPr>
            </a:lvl1pPr>
          </a:lstStyle>
          <a:p>
            <a:pPr algn="ctr" fontAlgn="base">
              <a:spcBef>
                <a:spcPct val="0"/>
              </a:spcBef>
              <a:spcAft>
                <a:spcPct val="0"/>
              </a:spcAft>
              <a:defRPr/>
            </a:pPr>
            <a:fld id="{9EE2D2CF-2B95-4E73-9ACB-92935564F506}" type="slidenum">
              <a:rPr lang="tr-TR">
                <a:solidFill>
                  <a:srgbClr val="000000"/>
                </a:solidFill>
              </a:rPr>
              <a:pPr algn="ctr" fontAlgn="base">
                <a:spcBef>
                  <a:spcPct val="0"/>
                </a:spcBef>
                <a:spcAft>
                  <a:spcPct val="0"/>
                </a:spcAft>
                <a:defRPr/>
              </a:pPr>
              <a:t>‹#›</a:t>
            </a:fld>
            <a:r>
              <a:rPr lang="tr-TR">
                <a:solidFill>
                  <a:srgbClr val="000000"/>
                </a:solidFill>
              </a:rPr>
              <a:t> of 17</a:t>
            </a:r>
          </a:p>
        </p:txBody>
      </p:sp>
    </p:spTree>
    <p:extLst>
      <p:ext uri="{BB962C8B-B14F-4D97-AF65-F5344CB8AC3E}">
        <p14:creationId xmlns:p14="http://schemas.microsoft.com/office/powerpoint/2010/main" val="174532979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400">
          <a:solidFill>
            <a:srgbClr val="990000"/>
          </a:solidFill>
          <a:latin typeface="+mj-lt"/>
          <a:ea typeface="+mj-ea"/>
          <a:cs typeface="+mj-cs"/>
        </a:defRPr>
      </a:lvl1pPr>
      <a:lvl2pPr algn="ctr" rtl="0" eaLnBrk="0" fontAlgn="base" hangingPunct="0">
        <a:spcBef>
          <a:spcPct val="0"/>
        </a:spcBef>
        <a:spcAft>
          <a:spcPct val="0"/>
        </a:spcAft>
        <a:defRPr sz="4400">
          <a:solidFill>
            <a:srgbClr val="990000"/>
          </a:solidFill>
          <a:latin typeface="Arial" pitchFamily="34" charset="0"/>
        </a:defRPr>
      </a:lvl2pPr>
      <a:lvl3pPr algn="ctr" rtl="0" eaLnBrk="0" fontAlgn="base" hangingPunct="0">
        <a:spcBef>
          <a:spcPct val="0"/>
        </a:spcBef>
        <a:spcAft>
          <a:spcPct val="0"/>
        </a:spcAft>
        <a:defRPr sz="4400">
          <a:solidFill>
            <a:srgbClr val="990000"/>
          </a:solidFill>
          <a:latin typeface="Arial" pitchFamily="34" charset="0"/>
        </a:defRPr>
      </a:lvl3pPr>
      <a:lvl4pPr algn="ctr" rtl="0" eaLnBrk="0" fontAlgn="base" hangingPunct="0">
        <a:spcBef>
          <a:spcPct val="0"/>
        </a:spcBef>
        <a:spcAft>
          <a:spcPct val="0"/>
        </a:spcAft>
        <a:defRPr sz="4400">
          <a:solidFill>
            <a:srgbClr val="990000"/>
          </a:solidFill>
          <a:latin typeface="Arial" pitchFamily="34" charset="0"/>
        </a:defRPr>
      </a:lvl4pPr>
      <a:lvl5pPr algn="ctr" rtl="0" eaLnBrk="0" fontAlgn="base" hangingPunct="0">
        <a:spcBef>
          <a:spcPct val="0"/>
        </a:spcBef>
        <a:spcAft>
          <a:spcPct val="0"/>
        </a:spcAft>
        <a:defRPr sz="4400">
          <a:solidFill>
            <a:srgbClr val="990000"/>
          </a:solidFill>
          <a:latin typeface="Arial" pitchFamily="34" charset="0"/>
        </a:defRPr>
      </a:lvl5pPr>
      <a:lvl6pPr marL="457200" algn="ctr" rtl="0" eaLnBrk="0" fontAlgn="base" hangingPunct="0">
        <a:spcBef>
          <a:spcPct val="0"/>
        </a:spcBef>
        <a:spcAft>
          <a:spcPct val="0"/>
        </a:spcAft>
        <a:defRPr sz="4400">
          <a:solidFill>
            <a:srgbClr val="990000"/>
          </a:solidFill>
          <a:latin typeface="Arial" pitchFamily="34" charset="0"/>
        </a:defRPr>
      </a:lvl6pPr>
      <a:lvl7pPr marL="914400" algn="ctr" rtl="0" eaLnBrk="0" fontAlgn="base" hangingPunct="0">
        <a:spcBef>
          <a:spcPct val="0"/>
        </a:spcBef>
        <a:spcAft>
          <a:spcPct val="0"/>
        </a:spcAft>
        <a:defRPr sz="4400">
          <a:solidFill>
            <a:srgbClr val="990000"/>
          </a:solidFill>
          <a:latin typeface="Arial" pitchFamily="34" charset="0"/>
        </a:defRPr>
      </a:lvl7pPr>
      <a:lvl8pPr marL="1371600" algn="ctr" rtl="0" eaLnBrk="0" fontAlgn="base" hangingPunct="0">
        <a:spcBef>
          <a:spcPct val="0"/>
        </a:spcBef>
        <a:spcAft>
          <a:spcPct val="0"/>
        </a:spcAft>
        <a:defRPr sz="4400">
          <a:solidFill>
            <a:srgbClr val="990000"/>
          </a:solidFill>
          <a:latin typeface="Arial" pitchFamily="34" charset="0"/>
        </a:defRPr>
      </a:lvl8pPr>
      <a:lvl9pPr marL="1828800" algn="ctr" rtl="0" eaLnBrk="0" fontAlgn="base" hangingPunct="0">
        <a:spcBef>
          <a:spcPct val="0"/>
        </a:spcBef>
        <a:spcAft>
          <a:spcPct val="0"/>
        </a:spcAft>
        <a:defRPr sz="4400">
          <a:solidFill>
            <a:srgbClr val="990000"/>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2.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gif"/><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000" r="-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0" y="1268760"/>
            <a:ext cx="8229600" cy="1143000"/>
          </a:xfrm>
          <a:ln>
            <a:noFill/>
          </a:ln>
        </p:spPr>
        <p:txBody>
          <a:bodyPr>
            <a:normAutofit fontScale="90000"/>
          </a:bodyPr>
          <a:lstStyle/>
          <a:p>
            <a:r>
              <a:rPr lang="tr-TR" dirty="0" smtClean="0">
                <a:solidFill>
                  <a:srgbClr val="0070C0"/>
                </a:solidFill>
              </a:rPr>
              <a:t>ORGANİK TARIMDA KONTROL VE SERTİFİKASYON SİSTEMİ</a:t>
            </a:r>
            <a:endParaRPr lang="tr-TR" dirty="0">
              <a:solidFill>
                <a:srgbClr val="0070C0"/>
              </a:solidFill>
            </a:endParaRPr>
          </a:p>
        </p:txBody>
      </p:sp>
      <p:graphicFrame>
        <p:nvGraphicFramePr>
          <p:cNvPr id="5" name="4 İçerik Yer Tutucusu"/>
          <p:cNvGraphicFramePr>
            <a:graphicFrameLocks noGrp="1"/>
          </p:cNvGraphicFramePr>
          <p:nvPr>
            <p:ph idx="1"/>
          </p:nvPr>
        </p:nvGraphicFramePr>
        <p:xfrm>
          <a:off x="611560" y="2348880"/>
          <a:ext cx="8085584" cy="4021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80">
          <a:fgClr>
            <a:schemeClr val="accent3">
              <a:lumMod val="75000"/>
            </a:schemeClr>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p>
            <a:pPr lvl="0"/>
            <a:r>
              <a:rPr lang="tr-TR" dirty="0"/>
              <a:t>Organizasyon şeması ve görev tanımları,</a:t>
            </a:r>
          </a:p>
          <a:p>
            <a:pPr lvl="0"/>
            <a:r>
              <a:rPr lang="tr-TR" dirty="0"/>
              <a:t>Kanun ve bu Yönetmeliğe uygun kontrol ve sertifikasyon yöntemini açıklayan doküman,</a:t>
            </a:r>
          </a:p>
          <a:p>
            <a:pPr lvl="0"/>
            <a:r>
              <a:rPr lang="tr-TR" dirty="0"/>
              <a:t>Sözleşme örnekleri,</a:t>
            </a:r>
          </a:p>
          <a:p>
            <a:pPr lvl="0"/>
            <a:r>
              <a:rPr lang="tr-TR" dirty="0"/>
              <a:t>Müteşebbis taleplerinin değerlendirilmesi,</a:t>
            </a:r>
          </a:p>
          <a:p>
            <a:pPr lvl="0"/>
            <a:r>
              <a:rPr lang="tr-TR" dirty="0"/>
              <a:t>Uygunsuzlukların tespiti ve kaydedilmesi,</a:t>
            </a:r>
          </a:p>
          <a:p>
            <a:pPr lvl="0"/>
            <a:r>
              <a:rPr lang="tr-TR" dirty="0"/>
              <a:t>Uygunsuzluklara ilişkin düzeltici faaliyetlerin tanımlanması,</a:t>
            </a:r>
          </a:p>
          <a:p>
            <a:pPr lvl="0"/>
            <a:r>
              <a:rPr lang="tr-TR" dirty="0"/>
              <a:t>Uygunsuzluğun devamı durumunda uygulanacak yaptırımlar,</a:t>
            </a:r>
          </a:p>
          <a:p>
            <a:pPr lvl="0"/>
            <a:r>
              <a:rPr lang="tr-TR" dirty="0"/>
              <a:t>İtirazların değerlendirilmesi.</a:t>
            </a:r>
          </a:p>
          <a:p>
            <a:endParaRPr lang="tr-TR" dirty="0"/>
          </a:p>
        </p:txBody>
      </p:sp>
      <p:graphicFrame>
        <p:nvGraphicFramePr>
          <p:cNvPr id="4" name="Diyagram 3"/>
          <p:cNvGraphicFramePr/>
          <p:nvPr>
            <p:extLst>
              <p:ext uri="{D42A27DB-BD31-4B8C-83A1-F6EECF244321}">
                <p14:modId xmlns:p14="http://schemas.microsoft.com/office/powerpoint/2010/main" val="4006470910"/>
              </p:ext>
            </p:extLst>
          </p:nvPr>
        </p:nvGraphicFramePr>
        <p:xfrm>
          <a:off x="1187624" y="-1107504"/>
          <a:ext cx="734481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937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5693623"/>
            <a:ext cx="305386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54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t="3000" r="-9000" b="-1000"/>
          </a:stretch>
        </a:blipFill>
        <a:effectLst/>
      </p:bgPr>
    </p:bg>
    <p:spTree>
      <p:nvGrpSpPr>
        <p:cNvPr id="1" name=""/>
        <p:cNvGrpSpPr/>
        <p:nvPr/>
      </p:nvGrpSpPr>
      <p:grpSpPr>
        <a:xfrm>
          <a:off x="0" y="0"/>
          <a:ext cx="0" cy="0"/>
          <a:chOff x="0" y="0"/>
          <a:chExt cx="0" cy="0"/>
        </a:xfrm>
      </p:grpSpPr>
      <p:pic>
        <p:nvPicPr>
          <p:cNvPr id="4" name="21 Resim" descr="ORGANİK TARIM YETKİ BELGESİ (1).jpg"/>
          <p:cNvPicPr>
            <a:picLocks noGrp="1"/>
          </p:cNvPicPr>
          <p:nvPr>
            <p:ph idx="1"/>
          </p:nvPr>
        </p:nvPicPr>
        <p:blipFill>
          <a:blip r:embed="rId4" cstate="print"/>
          <a:stretch>
            <a:fillRect/>
          </a:stretch>
        </p:blipFill>
        <p:spPr>
          <a:xfrm>
            <a:off x="1331640" y="1484784"/>
            <a:ext cx="6433334" cy="5073427"/>
          </a:xfrm>
          <a:prstGeom prst="rect">
            <a:avLst/>
          </a:prstGeom>
          <a:ln>
            <a:solidFill>
              <a:schemeClr val="accent2">
                <a:lumMod val="75000"/>
              </a:schemeClr>
            </a:solidFill>
          </a:ln>
        </p:spPr>
      </p:pic>
      <p:graphicFrame>
        <p:nvGraphicFramePr>
          <p:cNvPr id="23553" name="Object 1"/>
          <p:cNvGraphicFramePr>
            <a:graphicFrameLocks noChangeAspect="1"/>
          </p:cNvGraphicFramePr>
          <p:nvPr/>
        </p:nvGraphicFramePr>
        <p:xfrm>
          <a:off x="0" y="6261100"/>
          <a:ext cx="927100" cy="596900"/>
        </p:xfrm>
        <a:graphic>
          <a:graphicData uri="http://schemas.openxmlformats.org/presentationml/2006/ole">
            <mc:AlternateContent xmlns:mc="http://schemas.openxmlformats.org/markup-compatibility/2006">
              <mc:Choice xmlns:v="urn:schemas-microsoft-com:vml" Requires="v">
                <p:oleObj spid="_x0000_s23554" name="Photo Editor Fotoğrafı" r:id="rId5" imgW="13200000" imgH="8561905" progId="">
                  <p:embed/>
                </p:oleObj>
              </mc:Choice>
              <mc:Fallback>
                <p:oleObj name="Photo Editor Fotoğrafı" r:id="rId5" imgW="13200000" imgH="8561905" progId="">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61100"/>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57619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alpha val="45000"/>
              </a:srgbClr>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24" name="5 Slayt Numarası Yer Tutucusu"/>
          <p:cNvSpPr txBox="1">
            <a:spLocks noGrp="1"/>
          </p:cNvSpPr>
          <p:nvPr/>
        </p:nvSpPr>
        <p:spPr bwMode="auto">
          <a:xfrm>
            <a:off x="8070850" y="5978525"/>
            <a:ext cx="863600" cy="400050"/>
          </a:xfrm>
          <a:prstGeom prst="rect">
            <a:avLst/>
          </a:prstGeom>
          <a:noFill/>
          <a:ln>
            <a:miter lim="800000"/>
            <a:headEnd/>
            <a:tailEnd/>
          </a:ln>
        </p:spPr>
        <p:txBody>
          <a:bodyPr anchor="ctr" anchorCtr="1"/>
          <a:lstStyle/>
          <a:p>
            <a:pPr algn="r" fontAlgn="base">
              <a:spcBef>
                <a:spcPct val="0"/>
              </a:spcBef>
              <a:spcAft>
                <a:spcPct val="0"/>
              </a:spcAft>
              <a:defRPr/>
            </a:pPr>
            <a:fld id="{4C064F57-CCB7-4E59-92B1-5C448437DBF6}" type="slidenum">
              <a:rPr lang="en-US">
                <a:solidFill>
                  <a:srgbClr val="800000"/>
                </a:solidFill>
              </a:rPr>
              <a:pPr algn="r" fontAlgn="base">
                <a:spcBef>
                  <a:spcPct val="0"/>
                </a:spcBef>
                <a:spcAft>
                  <a:spcPct val="0"/>
                </a:spcAft>
                <a:defRPr/>
              </a:pPr>
              <a:t>12</a:t>
            </a:fld>
            <a:endParaRPr lang="en-US">
              <a:solidFill>
                <a:srgbClr val="800000"/>
              </a:solidFill>
            </a:endParaRPr>
          </a:p>
        </p:txBody>
      </p:sp>
      <p:sp>
        <p:nvSpPr>
          <p:cNvPr id="343045" name="AutoShape 5"/>
          <p:cNvSpPr>
            <a:spLocks noChangeArrowheads="1"/>
          </p:cNvSpPr>
          <p:nvPr/>
        </p:nvSpPr>
        <p:spPr bwMode="auto">
          <a:xfrm>
            <a:off x="179388" y="404813"/>
            <a:ext cx="2305050" cy="1295400"/>
          </a:xfrm>
          <a:prstGeom prst="wedgeRoundRectCallout">
            <a:avLst>
              <a:gd name="adj1" fmla="val 63569"/>
              <a:gd name="adj2" fmla="val 149880"/>
              <a:gd name="adj3" fmla="val 16667"/>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3046" name="AutoShape 6">
            <a:hlinkClick r:id="" action="ppaction://noaction" highlightClick="1"/>
          </p:cNvPr>
          <p:cNvSpPr>
            <a:spLocks noChangeArrowheads="1"/>
          </p:cNvSpPr>
          <p:nvPr/>
        </p:nvSpPr>
        <p:spPr bwMode="auto">
          <a:xfrm>
            <a:off x="468313" y="476250"/>
            <a:ext cx="1800225" cy="1079500"/>
          </a:xfrm>
          <a:prstGeom prst="actionButtonMovie">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Bakanlıktan (OTK) </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Çalışma </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yetkisi aldığı alanda</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Çalışmak, devredemez.</a:t>
            </a:r>
          </a:p>
        </p:txBody>
      </p:sp>
      <p:sp>
        <p:nvSpPr>
          <p:cNvPr id="343047" name="AutoShape 7"/>
          <p:cNvSpPr>
            <a:spLocks noChangeArrowheads="1"/>
          </p:cNvSpPr>
          <p:nvPr/>
        </p:nvSpPr>
        <p:spPr bwMode="auto">
          <a:xfrm>
            <a:off x="2627313" y="44450"/>
            <a:ext cx="2305050" cy="1008063"/>
          </a:xfrm>
          <a:prstGeom prst="wedgeRoundRectCallout">
            <a:avLst>
              <a:gd name="adj1" fmla="val 20731"/>
              <a:gd name="adj2" fmla="val 250472"/>
              <a:gd name="adj3" fmla="val 16667"/>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3048" name="AutoShape 8">
            <a:hlinkClick r:id="" action="ppaction://noaction" highlightClick="1"/>
          </p:cNvPr>
          <p:cNvSpPr>
            <a:spLocks noChangeArrowheads="1"/>
          </p:cNvSpPr>
          <p:nvPr/>
        </p:nvSpPr>
        <p:spPr bwMode="auto">
          <a:xfrm>
            <a:off x="2987675" y="188913"/>
            <a:ext cx="1584325" cy="827087"/>
          </a:xfrm>
          <a:prstGeom prst="actionButtonMovie">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Çalışma yetki </a:t>
            </a:r>
            <a:r>
              <a:rPr lang="tr-TR" altLang="tr-TR" sz="1400" dirty="0" smtClean="0">
                <a:solidFill>
                  <a:srgbClr val="FF3300"/>
                </a:solidFill>
                <a:latin typeface="Arial Black" pitchFamily="34" charset="0"/>
              </a:rPr>
              <a:t>süre</a:t>
            </a:r>
            <a:r>
              <a:rPr lang="tr-TR" altLang="tr-TR" sz="1400" dirty="0" smtClean="0">
                <a:solidFill>
                  <a:srgbClr val="000000"/>
                </a:solidFill>
                <a:latin typeface="Arial Black" pitchFamily="34" charset="0"/>
              </a:rPr>
              <a:t>lerinin </a:t>
            </a:r>
          </a:p>
          <a:p>
            <a:pPr algn="ctr" eaLnBrk="1" fontAlgn="base" hangingPunct="1">
              <a:spcBef>
                <a:spcPct val="0"/>
              </a:spcBef>
              <a:spcAft>
                <a:spcPct val="0"/>
              </a:spcAft>
              <a:buFontTx/>
              <a:buNone/>
            </a:pPr>
            <a:r>
              <a:rPr lang="tr-TR" altLang="tr-TR" sz="1400" dirty="0" smtClean="0">
                <a:solidFill>
                  <a:srgbClr val="FF3300"/>
                </a:solidFill>
                <a:latin typeface="Arial Black" pitchFamily="34" charset="0"/>
              </a:rPr>
              <a:t>uzatılması</a:t>
            </a:r>
            <a:r>
              <a:rPr lang="tr-TR" altLang="tr-TR" sz="1400" dirty="0" smtClean="0">
                <a:solidFill>
                  <a:srgbClr val="000000"/>
                </a:solidFill>
                <a:latin typeface="Arial Black" pitchFamily="34" charset="0"/>
              </a:rPr>
              <a:t> için </a:t>
            </a:r>
          </a:p>
          <a:p>
            <a:pPr algn="ctr" eaLnBrk="1" fontAlgn="base" hangingPunct="1">
              <a:spcBef>
                <a:spcPct val="0"/>
              </a:spcBef>
              <a:spcAft>
                <a:spcPct val="0"/>
              </a:spcAft>
              <a:buFontTx/>
              <a:buNone/>
            </a:pPr>
            <a:r>
              <a:rPr lang="tr-TR" altLang="tr-TR" sz="1400" dirty="0" err="1" smtClean="0">
                <a:solidFill>
                  <a:srgbClr val="000000"/>
                </a:solidFill>
                <a:latin typeface="Arial Black" pitchFamily="34" charset="0"/>
              </a:rPr>
              <a:t>Bakalığa</a:t>
            </a:r>
            <a:r>
              <a:rPr lang="tr-TR" altLang="tr-TR" sz="1400" dirty="0" smtClean="0">
                <a:solidFill>
                  <a:srgbClr val="000000"/>
                </a:solidFill>
                <a:latin typeface="Arial Black" pitchFamily="34" charset="0"/>
              </a:rPr>
              <a:t> başvuru yapmak</a:t>
            </a:r>
          </a:p>
        </p:txBody>
      </p:sp>
      <p:sp>
        <p:nvSpPr>
          <p:cNvPr id="343049" name="AutoShape 9"/>
          <p:cNvSpPr>
            <a:spLocks noChangeArrowheads="1"/>
          </p:cNvSpPr>
          <p:nvPr/>
        </p:nvSpPr>
        <p:spPr bwMode="auto">
          <a:xfrm>
            <a:off x="4716463" y="1125538"/>
            <a:ext cx="2305050" cy="1152525"/>
          </a:xfrm>
          <a:prstGeom prst="wedgeRoundRectCallout">
            <a:avLst>
              <a:gd name="adj1" fmla="val 17977"/>
              <a:gd name="adj2" fmla="val 109917"/>
              <a:gd name="adj3" fmla="val 16667"/>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3050" name="AutoShape 10">
            <a:hlinkClick r:id="" action="ppaction://noaction" highlightClick="1"/>
          </p:cNvPr>
          <p:cNvSpPr>
            <a:spLocks noChangeArrowheads="1"/>
          </p:cNvSpPr>
          <p:nvPr/>
        </p:nvSpPr>
        <p:spPr bwMode="auto">
          <a:xfrm>
            <a:off x="5076825" y="1196975"/>
            <a:ext cx="1584325" cy="1042988"/>
          </a:xfrm>
          <a:prstGeom prst="actionButtonMovie">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Her türlü organik ürün </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ambalajında ulusal </a:t>
            </a:r>
          </a:p>
          <a:p>
            <a:pPr algn="ctr" eaLnBrk="1" fontAlgn="base" hangingPunct="1">
              <a:spcBef>
                <a:spcPct val="0"/>
              </a:spcBef>
              <a:spcAft>
                <a:spcPct val="0"/>
              </a:spcAft>
              <a:buFontTx/>
              <a:buNone/>
            </a:pPr>
            <a:r>
              <a:rPr lang="tr-TR" altLang="tr-TR" sz="1400" dirty="0" smtClean="0">
                <a:solidFill>
                  <a:srgbClr val="FF3300"/>
                </a:solidFill>
                <a:latin typeface="Arial Black" pitchFamily="34" charset="0"/>
              </a:rPr>
              <a:t>organik tarım logosunu</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 kullandırmak</a:t>
            </a:r>
          </a:p>
        </p:txBody>
      </p:sp>
      <p:sp>
        <p:nvSpPr>
          <p:cNvPr id="343051" name="AutoShape 11"/>
          <p:cNvSpPr>
            <a:spLocks noChangeArrowheads="1"/>
          </p:cNvSpPr>
          <p:nvPr/>
        </p:nvSpPr>
        <p:spPr bwMode="auto">
          <a:xfrm>
            <a:off x="6804025" y="46038"/>
            <a:ext cx="2305050" cy="1079500"/>
          </a:xfrm>
          <a:prstGeom prst="wedgeRoundRectCallout">
            <a:avLst>
              <a:gd name="adj1" fmla="val -35329"/>
              <a:gd name="adj2" fmla="val 202500"/>
              <a:gd name="adj3" fmla="val 16667"/>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3052" name="AutoShape 12">
            <a:hlinkClick r:id="" action="ppaction://noaction" highlightClick="1"/>
          </p:cNvPr>
          <p:cNvSpPr>
            <a:spLocks noChangeArrowheads="1"/>
          </p:cNvSpPr>
          <p:nvPr/>
        </p:nvSpPr>
        <p:spPr bwMode="auto">
          <a:xfrm>
            <a:off x="7164388" y="152400"/>
            <a:ext cx="1512887" cy="973138"/>
          </a:xfrm>
          <a:prstGeom prst="actionButtonMovie">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400" dirty="0" smtClean="0">
              <a:solidFill>
                <a:srgbClr val="FF3300"/>
              </a:solidFill>
              <a:latin typeface="Arial Black" pitchFamily="34" charset="0"/>
            </a:endParaRP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 Ürün veya girdi </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sertifikalandırmasında </a:t>
            </a:r>
          </a:p>
          <a:p>
            <a:pPr algn="ctr" eaLnBrk="1" fontAlgn="base" hangingPunct="1">
              <a:spcBef>
                <a:spcPct val="0"/>
              </a:spcBef>
              <a:spcAft>
                <a:spcPct val="0"/>
              </a:spcAft>
              <a:buFontTx/>
              <a:buNone/>
            </a:pPr>
            <a:r>
              <a:rPr lang="tr-TR" altLang="tr-TR" sz="1400" dirty="0" smtClean="0">
                <a:solidFill>
                  <a:srgbClr val="FF3300"/>
                </a:solidFill>
                <a:latin typeface="Arial Black" pitchFamily="34" charset="0"/>
              </a:rPr>
              <a:t>kontrol sürecini</a:t>
            </a:r>
            <a:r>
              <a:rPr lang="tr-TR" altLang="tr-TR" sz="1400" dirty="0" smtClean="0">
                <a:solidFill>
                  <a:srgbClr val="000000"/>
                </a:solidFill>
                <a:latin typeface="Arial Black" pitchFamily="34" charset="0"/>
              </a:rPr>
              <a:t> işletmek</a:t>
            </a:r>
          </a:p>
          <a:p>
            <a:pPr algn="ctr" eaLnBrk="1" fontAlgn="base" hangingPunct="1">
              <a:spcBef>
                <a:spcPct val="0"/>
              </a:spcBef>
              <a:spcAft>
                <a:spcPct val="0"/>
              </a:spcAft>
              <a:buFontTx/>
              <a:buNone/>
            </a:pPr>
            <a:endParaRPr lang="tr-TR" altLang="tr-TR" sz="1400" dirty="0" smtClean="0">
              <a:solidFill>
                <a:srgbClr val="FF3300"/>
              </a:solidFill>
              <a:latin typeface="Arial Black" pitchFamily="34" charset="0"/>
            </a:endParaRPr>
          </a:p>
          <a:p>
            <a:pPr algn="ctr" eaLnBrk="1" fontAlgn="base" hangingPunct="1">
              <a:spcBef>
                <a:spcPct val="0"/>
              </a:spcBef>
              <a:spcAft>
                <a:spcPct val="0"/>
              </a:spcAft>
              <a:buFontTx/>
              <a:buNone/>
            </a:pPr>
            <a:endParaRPr lang="tr-TR" altLang="tr-TR" sz="1400" dirty="0" smtClean="0">
              <a:solidFill>
                <a:srgbClr val="000000"/>
              </a:solidFill>
              <a:latin typeface="Arial Black" pitchFamily="34" charset="0"/>
            </a:endParaRPr>
          </a:p>
        </p:txBody>
      </p:sp>
      <p:sp>
        <p:nvSpPr>
          <p:cNvPr id="343053" name="AutoShape 13"/>
          <p:cNvSpPr>
            <a:spLocks noChangeArrowheads="1"/>
          </p:cNvSpPr>
          <p:nvPr/>
        </p:nvSpPr>
        <p:spPr bwMode="auto">
          <a:xfrm>
            <a:off x="323850" y="5589588"/>
            <a:ext cx="2305050" cy="981075"/>
          </a:xfrm>
          <a:prstGeom prst="wedgeRoundRectCallout">
            <a:avLst>
              <a:gd name="adj1" fmla="val 92148"/>
              <a:gd name="adj2" fmla="val -236245"/>
              <a:gd name="adj3" fmla="val 16667"/>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3054" name="AutoShape 14">
            <a:hlinkClick r:id="" action="ppaction://noaction" highlightClick="1"/>
          </p:cNvPr>
          <p:cNvSpPr>
            <a:spLocks noChangeArrowheads="1"/>
          </p:cNvSpPr>
          <p:nvPr/>
        </p:nvSpPr>
        <p:spPr bwMode="auto">
          <a:xfrm>
            <a:off x="684213" y="5697538"/>
            <a:ext cx="1584325" cy="900112"/>
          </a:xfrm>
          <a:prstGeom prst="actionButtonMovie">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400" dirty="0" smtClean="0">
              <a:solidFill>
                <a:srgbClr val="000000"/>
              </a:solidFill>
              <a:latin typeface="Arial Black" pitchFamily="34" charset="0"/>
            </a:endParaRP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Şüphe duyduğu </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durumlarda </a:t>
            </a:r>
          </a:p>
          <a:p>
            <a:pPr algn="ctr" eaLnBrk="1" fontAlgn="base" hangingPunct="1">
              <a:spcBef>
                <a:spcPct val="0"/>
              </a:spcBef>
              <a:spcAft>
                <a:spcPct val="0"/>
              </a:spcAft>
              <a:buFontTx/>
              <a:buNone/>
            </a:pPr>
            <a:r>
              <a:rPr lang="tr-TR" altLang="tr-TR" sz="1400" dirty="0" smtClean="0">
                <a:solidFill>
                  <a:srgbClr val="FF3300"/>
                </a:solidFill>
                <a:latin typeface="Arial Black" pitchFamily="34" charset="0"/>
              </a:rPr>
              <a:t>ürün örnekleri almak</a:t>
            </a:r>
          </a:p>
          <a:p>
            <a:pPr algn="ctr" eaLnBrk="1" fontAlgn="base" hangingPunct="1">
              <a:spcBef>
                <a:spcPct val="0"/>
              </a:spcBef>
              <a:spcAft>
                <a:spcPct val="0"/>
              </a:spcAft>
              <a:buFontTx/>
              <a:buNone/>
            </a:pPr>
            <a:endParaRPr lang="tr-TR" altLang="tr-TR" sz="1400" dirty="0" smtClean="0">
              <a:solidFill>
                <a:srgbClr val="000000"/>
              </a:solidFill>
              <a:latin typeface="Arial Black" pitchFamily="34" charset="0"/>
            </a:endParaRPr>
          </a:p>
        </p:txBody>
      </p:sp>
      <p:sp>
        <p:nvSpPr>
          <p:cNvPr id="343055" name="AutoShape 15"/>
          <p:cNvSpPr>
            <a:spLocks noChangeArrowheads="1"/>
          </p:cNvSpPr>
          <p:nvPr/>
        </p:nvSpPr>
        <p:spPr bwMode="auto">
          <a:xfrm>
            <a:off x="179388" y="3717925"/>
            <a:ext cx="2305050" cy="1150938"/>
          </a:xfrm>
          <a:prstGeom prst="wedgeRoundRectCallout">
            <a:avLst>
              <a:gd name="adj1" fmla="val 73208"/>
              <a:gd name="adj2" fmla="val -50000"/>
              <a:gd name="adj3" fmla="val 16667"/>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3056" name="AutoShape 16"/>
          <p:cNvSpPr>
            <a:spLocks noChangeArrowheads="1"/>
          </p:cNvSpPr>
          <p:nvPr/>
        </p:nvSpPr>
        <p:spPr bwMode="auto">
          <a:xfrm>
            <a:off x="5291138" y="5707063"/>
            <a:ext cx="2881312" cy="1106487"/>
          </a:xfrm>
          <a:prstGeom prst="wedgeRoundRectCallout">
            <a:avLst>
              <a:gd name="adj1" fmla="val -42616"/>
              <a:gd name="adj2" fmla="val -202222"/>
              <a:gd name="adj3" fmla="val 16667"/>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3057" name="AutoShape 17">
            <a:hlinkClick r:id="" action="ppaction://noaction" highlightClick="1"/>
          </p:cNvPr>
          <p:cNvSpPr>
            <a:spLocks noChangeArrowheads="1"/>
          </p:cNvSpPr>
          <p:nvPr/>
        </p:nvSpPr>
        <p:spPr bwMode="auto">
          <a:xfrm>
            <a:off x="539750" y="3862388"/>
            <a:ext cx="1584325" cy="1042987"/>
          </a:xfrm>
          <a:prstGeom prst="actionButtonMovie">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400" smtClean="0">
                <a:solidFill>
                  <a:srgbClr val="000000"/>
                </a:solidFill>
                <a:latin typeface="Arial Black" pitchFamily="34" charset="0"/>
              </a:rPr>
              <a:t>Çıkarmayı gerektirecek </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aykırılıklar ile yaptırımlara </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ilişkin </a:t>
            </a:r>
            <a:r>
              <a:rPr lang="tr-TR" altLang="tr-TR" sz="1400" smtClean="0">
                <a:solidFill>
                  <a:srgbClr val="FF3300"/>
                </a:solidFill>
                <a:latin typeface="Arial Black" pitchFamily="34" charset="0"/>
              </a:rPr>
              <a:t>karar yazılarını</a:t>
            </a:r>
          </a:p>
          <a:p>
            <a:pPr algn="ctr" eaLnBrk="1" fontAlgn="base" hangingPunct="1">
              <a:spcBef>
                <a:spcPct val="0"/>
              </a:spcBef>
              <a:spcAft>
                <a:spcPct val="0"/>
              </a:spcAft>
              <a:buFontTx/>
              <a:buNone/>
            </a:pPr>
            <a:r>
              <a:rPr lang="tr-TR" altLang="tr-TR" sz="1400" smtClean="0">
                <a:solidFill>
                  <a:srgbClr val="FF3300"/>
                </a:solidFill>
                <a:latin typeface="Arial Black" pitchFamily="34" charset="0"/>
              </a:rPr>
              <a:t>Bakanlığa bildirmek</a:t>
            </a:r>
          </a:p>
        </p:txBody>
      </p:sp>
      <p:sp>
        <p:nvSpPr>
          <p:cNvPr id="343058" name="AutoShape 18">
            <a:hlinkClick r:id="" action="ppaction://noaction" highlightClick="1"/>
          </p:cNvPr>
          <p:cNvSpPr>
            <a:spLocks noChangeArrowheads="1"/>
          </p:cNvSpPr>
          <p:nvPr/>
        </p:nvSpPr>
        <p:spPr bwMode="auto">
          <a:xfrm>
            <a:off x="5219700" y="5942013"/>
            <a:ext cx="3024188" cy="727075"/>
          </a:xfrm>
          <a:prstGeom prst="actionButtonMovie">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400" smtClean="0">
                <a:solidFill>
                  <a:srgbClr val="000000"/>
                </a:solidFill>
                <a:latin typeface="Arial Black" pitchFamily="34" charset="0"/>
              </a:rPr>
              <a:t>Bütün müteşebbisleri ve </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müteşebbislere ait her türlü </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bilgi ve belgeyi kontrol eder </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ve </a:t>
            </a:r>
            <a:r>
              <a:rPr lang="tr-TR" altLang="tr-TR" sz="1400" smtClean="0">
                <a:solidFill>
                  <a:srgbClr val="FF3300"/>
                </a:solidFill>
                <a:latin typeface="Arial Black" pitchFamily="34" charset="0"/>
              </a:rPr>
              <a:t>kayıt altına almak</a:t>
            </a:r>
          </a:p>
        </p:txBody>
      </p:sp>
      <p:sp>
        <p:nvSpPr>
          <p:cNvPr id="343059" name="AutoShape 19"/>
          <p:cNvSpPr>
            <a:spLocks noChangeArrowheads="1"/>
          </p:cNvSpPr>
          <p:nvPr/>
        </p:nvSpPr>
        <p:spPr bwMode="auto">
          <a:xfrm>
            <a:off x="0" y="1916113"/>
            <a:ext cx="2592388" cy="1439862"/>
          </a:xfrm>
          <a:prstGeom prst="cloudCallout">
            <a:avLst>
              <a:gd name="adj1" fmla="val 6338"/>
              <a:gd name="adj2" fmla="val 70065"/>
            </a:avLst>
          </a:prstGeom>
          <a:solidFill>
            <a:schemeClr val="accent1">
              <a:lumMod val="90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400" smtClean="0">
              <a:solidFill>
                <a:srgbClr val="FFFFFF"/>
              </a:solidFill>
              <a:latin typeface="Arial Black" pitchFamily="34" charset="0"/>
            </a:endParaRPr>
          </a:p>
        </p:txBody>
      </p:sp>
      <p:sp>
        <p:nvSpPr>
          <p:cNvPr id="343060" name="Rectangle 20"/>
          <p:cNvSpPr>
            <a:spLocks noChangeArrowheads="1"/>
          </p:cNvSpPr>
          <p:nvPr/>
        </p:nvSpPr>
        <p:spPr bwMode="auto">
          <a:xfrm>
            <a:off x="0" y="2133600"/>
            <a:ext cx="2663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300" dirty="0" err="1" smtClean="0">
                <a:latin typeface="Arial Black" pitchFamily="34" charset="0"/>
              </a:rPr>
              <a:t>YK’un</a:t>
            </a:r>
            <a:r>
              <a:rPr lang="tr-TR" altLang="tr-TR" sz="1300" dirty="0" smtClean="0">
                <a:latin typeface="Arial Black" pitchFamily="34" charset="0"/>
              </a:rPr>
              <a:t> yaptırımlarına </a:t>
            </a:r>
          </a:p>
          <a:p>
            <a:pPr algn="ctr" eaLnBrk="1" fontAlgn="base" hangingPunct="1">
              <a:spcBef>
                <a:spcPct val="0"/>
              </a:spcBef>
              <a:spcAft>
                <a:spcPct val="0"/>
              </a:spcAft>
              <a:buFontTx/>
              <a:buNone/>
            </a:pPr>
            <a:r>
              <a:rPr lang="tr-TR" altLang="tr-TR" sz="1300" dirty="0" smtClean="0">
                <a:latin typeface="Arial Black" pitchFamily="34" charset="0"/>
              </a:rPr>
              <a:t>itiraz ve şikayet halinde </a:t>
            </a:r>
          </a:p>
          <a:p>
            <a:pPr algn="ctr" eaLnBrk="1" fontAlgn="base" hangingPunct="1">
              <a:spcBef>
                <a:spcPct val="0"/>
              </a:spcBef>
              <a:spcAft>
                <a:spcPct val="0"/>
              </a:spcAft>
              <a:buFontTx/>
              <a:buNone/>
            </a:pPr>
            <a:r>
              <a:rPr lang="tr-TR" altLang="tr-TR" sz="1300" dirty="0" smtClean="0">
                <a:latin typeface="Arial Black" pitchFamily="34" charset="0"/>
              </a:rPr>
              <a:t>Bakanlık inceleme yapabilir </a:t>
            </a:r>
          </a:p>
          <a:p>
            <a:pPr algn="ctr" eaLnBrk="1" fontAlgn="base" hangingPunct="1">
              <a:spcBef>
                <a:spcPct val="0"/>
              </a:spcBef>
              <a:spcAft>
                <a:spcPct val="0"/>
              </a:spcAft>
              <a:buFontTx/>
              <a:buNone/>
            </a:pPr>
            <a:r>
              <a:rPr lang="tr-TR" altLang="tr-TR" sz="1300" dirty="0" smtClean="0">
                <a:latin typeface="Arial Black" pitchFamily="34" charset="0"/>
              </a:rPr>
              <a:t>ve yeni belgeler isteyebilir</a:t>
            </a:r>
          </a:p>
          <a:p>
            <a:pPr algn="ctr" eaLnBrk="1" fontAlgn="base" hangingPunct="1">
              <a:spcBef>
                <a:spcPct val="0"/>
              </a:spcBef>
              <a:spcAft>
                <a:spcPct val="0"/>
              </a:spcAft>
              <a:buFontTx/>
              <a:buNone/>
            </a:pPr>
            <a:r>
              <a:rPr lang="tr-TR" altLang="tr-TR" sz="1300" dirty="0" smtClean="0">
                <a:latin typeface="Arial Black" pitchFamily="34" charset="0"/>
              </a:rPr>
              <a:t>Sonucu taraflara iletir.</a:t>
            </a:r>
          </a:p>
          <a:p>
            <a:pPr algn="ctr" eaLnBrk="1" fontAlgn="base" hangingPunct="1">
              <a:spcBef>
                <a:spcPct val="0"/>
              </a:spcBef>
              <a:spcAft>
                <a:spcPct val="0"/>
              </a:spcAft>
              <a:buFontTx/>
              <a:buNone/>
            </a:pPr>
            <a:endParaRPr lang="tr-TR" altLang="tr-TR" sz="1300" dirty="0" smtClean="0">
              <a:solidFill>
                <a:srgbClr val="000000"/>
              </a:solidFill>
              <a:latin typeface="Arial Black" pitchFamily="34" charset="0"/>
            </a:endParaRPr>
          </a:p>
        </p:txBody>
      </p:sp>
      <p:sp>
        <p:nvSpPr>
          <p:cNvPr id="343061" name="AutoShape 21"/>
          <p:cNvSpPr>
            <a:spLocks noChangeArrowheads="1"/>
          </p:cNvSpPr>
          <p:nvPr/>
        </p:nvSpPr>
        <p:spPr bwMode="auto">
          <a:xfrm>
            <a:off x="7058025" y="4221163"/>
            <a:ext cx="2051050" cy="1296987"/>
          </a:xfrm>
          <a:prstGeom prst="wedgeRoundRectCallout">
            <a:avLst>
              <a:gd name="adj1" fmla="val -72060"/>
              <a:gd name="adj2" fmla="val -79375"/>
              <a:gd name="adj3" fmla="val 16667"/>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3062" name="AutoShape 22">
            <a:hlinkClick r:id="" action="ppaction://noaction" highlightClick="1"/>
          </p:cNvPr>
          <p:cNvSpPr>
            <a:spLocks noChangeArrowheads="1"/>
          </p:cNvSpPr>
          <p:nvPr/>
        </p:nvSpPr>
        <p:spPr bwMode="auto">
          <a:xfrm>
            <a:off x="7235825" y="4294188"/>
            <a:ext cx="1584325" cy="1042987"/>
          </a:xfrm>
          <a:prstGeom prst="actionButtonMovie">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Ayrıntılı rapor </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Hazırlar.</a:t>
            </a:r>
          </a:p>
          <a:p>
            <a:pPr algn="ctr" eaLnBrk="1" fontAlgn="base" hangingPunct="1">
              <a:spcBef>
                <a:spcPct val="0"/>
              </a:spcBef>
              <a:spcAft>
                <a:spcPct val="0"/>
              </a:spcAft>
              <a:buFontTx/>
              <a:buNone/>
            </a:pPr>
            <a:endParaRPr lang="tr-TR" altLang="tr-TR" sz="1400" b="1" dirty="0" smtClean="0">
              <a:solidFill>
                <a:srgbClr val="333399"/>
              </a:solidFill>
              <a:latin typeface="Arial Black" pitchFamily="34" charset="0"/>
            </a:endParaRPr>
          </a:p>
        </p:txBody>
      </p:sp>
      <p:sp>
        <p:nvSpPr>
          <p:cNvPr id="343063" name="AutoShape 23">
            <a:hlinkClick r:id="rId2" action="ppaction://hlinksldjump" highlightClick="1"/>
          </p:cNvPr>
          <p:cNvSpPr>
            <a:spLocks noChangeArrowheads="1"/>
          </p:cNvSpPr>
          <p:nvPr/>
        </p:nvSpPr>
        <p:spPr bwMode="auto">
          <a:xfrm>
            <a:off x="8316913" y="5157788"/>
            <a:ext cx="576262" cy="215900"/>
          </a:xfrm>
          <a:prstGeom prst="actionButtonForwardNex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pic>
        <p:nvPicPr>
          <p:cNvPr id="343064" name="Picture 24"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463" y="44450"/>
            <a:ext cx="1038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15"/>
          <p:cNvSpPr>
            <a:spLocks noChangeArrowheads="1"/>
          </p:cNvSpPr>
          <p:nvPr/>
        </p:nvSpPr>
        <p:spPr bwMode="auto">
          <a:xfrm>
            <a:off x="2916238" y="4652963"/>
            <a:ext cx="2305050" cy="1295400"/>
          </a:xfrm>
          <a:prstGeom prst="wedgeRoundRectCallout">
            <a:avLst>
              <a:gd name="adj1" fmla="val -9778"/>
              <a:gd name="adj2" fmla="val -100981"/>
              <a:gd name="adj3" fmla="val 16667"/>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 name="AutoShape 17">
            <a:hlinkClick r:id="" action="ppaction://noaction" highlightClick="1"/>
          </p:cNvPr>
          <p:cNvSpPr>
            <a:spLocks noChangeArrowheads="1"/>
          </p:cNvSpPr>
          <p:nvPr/>
        </p:nvSpPr>
        <p:spPr bwMode="auto">
          <a:xfrm>
            <a:off x="2987675" y="4868863"/>
            <a:ext cx="2160588" cy="971550"/>
          </a:xfrm>
          <a:prstGeom prst="actionButtonMovie">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Tespit edilen aykırılığa </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itiraz halinde 21gün </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İçinde, yoksa yıllık </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raporlarında bildirir.</a:t>
            </a:r>
            <a:endParaRPr lang="tr-TR" altLang="tr-TR" sz="1400" dirty="0" smtClean="0">
              <a:solidFill>
                <a:srgbClr val="FF3300"/>
              </a:solidFill>
              <a:latin typeface="Arial Black" pitchFamily="34" charset="0"/>
            </a:endParaRPr>
          </a:p>
        </p:txBody>
      </p:sp>
      <p:sp>
        <p:nvSpPr>
          <p:cNvPr id="5" name="Akış Çizelgesi: Delikli Teyp 4"/>
          <p:cNvSpPr/>
          <p:nvPr/>
        </p:nvSpPr>
        <p:spPr bwMode="auto">
          <a:xfrm>
            <a:off x="2663825" y="2797769"/>
            <a:ext cx="4824388" cy="1081460"/>
          </a:xfrm>
          <a:prstGeom prst="flowChartPunchedTape">
            <a:avLst/>
          </a:prstGeom>
          <a:solidFill>
            <a:schemeClr val="tx1">
              <a:lumMod val="65000"/>
              <a:lumOff val="3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tr-TR" altLang="tr-TR" b="1" dirty="0">
                <a:solidFill>
                  <a:srgbClr val="FF3300"/>
                </a:solidFill>
                <a:latin typeface="Arial Black" pitchFamily="34" charset="0"/>
              </a:rPr>
              <a:t>Yetkilendirilmiş Kuruluşların </a:t>
            </a:r>
          </a:p>
          <a:p>
            <a:pPr algn="ctr" fontAlgn="base">
              <a:spcBef>
                <a:spcPct val="0"/>
              </a:spcBef>
              <a:spcAft>
                <a:spcPct val="0"/>
              </a:spcAft>
            </a:pPr>
            <a:r>
              <a:rPr lang="tr-TR" altLang="tr-TR" b="1" dirty="0">
                <a:solidFill>
                  <a:srgbClr val="FF3300"/>
                </a:solidFill>
                <a:latin typeface="Arial Black" pitchFamily="34" charset="0"/>
              </a:rPr>
              <a:t>Çalışma Esasları</a:t>
            </a:r>
          </a:p>
        </p:txBody>
      </p:sp>
      <p:sp>
        <p:nvSpPr>
          <p:cNvPr id="26" name="25 Metin kutusu"/>
          <p:cNvSpPr txBox="1"/>
          <p:nvPr/>
        </p:nvSpPr>
        <p:spPr>
          <a:xfrm>
            <a:off x="2717785" y="6143644"/>
            <a:ext cx="2214578" cy="584775"/>
          </a:xfrm>
          <a:prstGeom prst="rect">
            <a:avLst/>
          </a:prstGeom>
          <a:noFill/>
        </p:spPr>
        <p:txBody>
          <a:bodyPr wrap="square" rtlCol="0">
            <a:spAutoFit/>
          </a:bodyPr>
          <a:lstStyle/>
          <a:p>
            <a:r>
              <a:rPr lang="tr-T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İLGİLİ YÖNETMELİK MADDE 41</a:t>
            </a:r>
            <a:endParaRPr lang="tr-T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26 Metin kutusu"/>
          <p:cNvSpPr txBox="1"/>
          <p:nvPr/>
        </p:nvSpPr>
        <p:spPr>
          <a:xfrm>
            <a:off x="7286644" y="1357298"/>
            <a:ext cx="1905190" cy="1887320"/>
          </a:xfrm>
          <a:prstGeom prst="rect">
            <a:avLst/>
          </a:prstGeom>
          <a:noFill/>
        </p:spPr>
        <p:txBody>
          <a:bodyPr wrap="square" rtlCol="0">
            <a:spAutoFit/>
          </a:bodyPr>
          <a:lstStyle/>
          <a:p>
            <a:r>
              <a:rPr lang="tr-TR" sz="1400" b="1" dirty="0" smtClean="0">
                <a:solidFill>
                  <a:srgbClr val="FF0000"/>
                </a:solidFill>
              </a:rPr>
              <a:t>YK çalışma süresi Akreditasyon süresi, bitime 30 gün kala süreçle ilgili  Bakanlığı bilgilendirme, Bakanlığa  karşı sorumludur.</a:t>
            </a:r>
            <a:endParaRPr lang="tr-TR" sz="1400" b="1" dirty="0">
              <a:solidFill>
                <a:srgbClr val="FF0000"/>
              </a:solidFill>
            </a:endParaRPr>
          </a:p>
        </p:txBody>
      </p:sp>
    </p:spTree>
    <p:extLst>
      <p:ext uri="{BB962C8B-B14F-4D97-AF65-F5344CB8AC3E}">
        <p14:creationId xmlns:p14="http://schemas.microsoft.com/office/powerpoint/2010/main" val="33555378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3045"/>
                                        </p:tgtEl>
                                        <p:attrNameLst>
                                          <p:attrName>style.visibility</p:attrName>
                                        </p:attrNameLst>
                                      </p:cBhvr>
                                      <p:to>
                                        <p:strVal val="visible"/>
                                      </p:to>
                                    </p:set>
                                    <p:anim calcmode="lin" valueType="num">
                                      <p:cBhvr>
                                        <p:cTn id="7" dur="2000" fill="hold"/>
                                        <p:tgtEl>
                                          <p:spTgt spid="343045"/>
                                        </p:tgtEl>
                                        <p:attrNameLst>
                                          <p:attrName>ppt_w</p:attrName>
                                        </p:attrNameLst>
                                      </p:cBhvr>
                                      <p:tavLst>
                                        <p:tav tm="0">
                                          <p:val>
                                            <p:fltVal val="0"/>
                                          </p:val>
                                        </p:tav>
                                        <p:tav tm="100000">
                                          <p:val>
                                            <p:strVal val="#ppt_w"/>
                                          </p:val>
                                        </p:tav>
                                      </p:tavLst>
                                    </p:anim>
                                    <p:anim calcmode="lin" valueType="num">
                                      <p:cBhvr>
                                        <p:cTn id="8" dur="2000" fill="hold"/>
                                        <p:tgtEl>
                                          <p:spTgt spid="343045"/>
                                        </p:tgtEl>
                                        <p:attrNameLst>
                                          <p:attrName>ppt_h</p:attrName>
                                        </p:attrNameLst>
                                      </p:cBhvr>
                                      <p:tavLst>
                                        <p:tav tm="0">
                                          <p:val>
                                            <p:fltVal val="0"/>
                                          </p:val>
                                        </p:tav>
                                        <p:tav tm="100000">
                                          <p:val>
                                            <p:strVal val="#ppt_h"/>
                                          </p:val>
                                        </p:tav>
                                      </p:tavLst>
                                    </p:anim>
                                    <p:animEffect transition="in" filter="fade">
                                      <p:cBhvr>
                                        <p:cTn id="9" dur="2000"/>
                                        <p:tgtEl>
                                          <p:spTgt spid="34304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3046"/>
                                        </p:tgtEl>
                                        <p:attrNameLst>
                                          <p:attrName>style.visibility</p:attrName>
                                        </p:attrNameLst>
                                      </p:cBhvr>
                                      <p:to>
                                        <p:strVal val="visible"/>
                                      </p:to>
                                    </p:set>
                                    <p:anim calcmode="lin" valueType="num">
                                      <p:cBhvr>
                                        <p:cTn id="12" dur="2000" fill="hold"/>
                                        <p:tgtEl>
                                          <p:spTgt spid="343046"/>
                                        </p:tgtEl>
                                        <p:attrNameLst>
                                          <p:attrName>ppt_w</p:attrName>
                                        </p:attrNameLst>
                                      </p:cBhvr>
                                      <p:tavLst>
                                        <p:tav tm="0">
                                          <p:val>
                                            <p:fltVal val="0"/>
                                          </p:val>
                                        </p:tav>
                                        <p:tav tm="100000">
                                          <p:val>
                                            <p:strVal val="#ppt_w"/>
                                          </p:val>
                                        </p:tav>
                                      </p:tavLst>
                                    </p:anim>
                                    <p:anim calcmode="lin" valueType="num">
                                      <p:cBhvr>
                                        <p:cTn id="13" dur="2000" fill="hold"/>
                                        <p:tgtEl>
                                          <p:spTgt spid="343046"/>
                                        </p:tgtEl>
                                        <p:attrNameLst>
                                          <p:attrName>ppt_h</p:attrName>
                                        </p:attrNameLst>
                                      </p:cBhvr>
                                      <p:tavLst>
                                        <p:tav tm="0">
                                          <p:val>
                                            <p:fltVal val="0"/>
                                          </p:val>
                                        </p:tav>
                                        <p:tav tm="100000">
                                          <p:val>
                                            <p:strVal val="#ppt_h"/>
                                          </p:val>
                                        </p:tav>
                                      </p:tavLst>
                                    </p:anim>
                                    <p:animEffect transition="in" filter="fade">
                                      <p:cBhvr>
                                        <p:cTn id="14" dur="2000"/>
                                        <p:tgtEl>
                                          <p:spTgt spid="3430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43047"/>
                                        </p:tgtEl>
                                        <p:attrNameLst>
                                          <p:attrName>style.visibility</p:attrName>
                                        </p:attrNameLst>
                                      </p:cBhvr>
                                      <p:to>
                                        <p:strVal val="visible"/>
                                      </p:to>
                                    </p:set>
                                    <p:anim calcmode="lin" valueType="num">
                                      <p:cBhvr>
                                        <p:cTn id="19" dur="2000" fill="hold"/>
                                        <p:tgtEl>
                                          <p:spTgt spid="343047"/>
                                        </p:tgtEl>
                                        <p:attrNameLst>
                                          <p:attrName>ppt_w</p:attrName>
                                        </p:attrNameLst>
                                      </p:cBhvr>
                                      <p:tavLst>
                                        <p:tav tm="0">
                                          <p:val>
                                            <p:fltVal val="0"/>
                                          </p:val>
                                        </p:tav>
                                        <p:tav tm="100000">
                                          <p:val>
                                            <p:strVal val="#ppt_w"/>
                                          </p:val>
                                        </p:tav>
                                      </p:tavLst>
                                    </p:anim>
                                    <p:anim calcmode="lin" valueType="num">
                                      <p:cBhvr>
                                        <p:cTn id="20" dur="2000" fill="hold"/>
                                        <p:tgtEl>
                                          <p:spTgt spid="343047"/>
                                        </p:tgtEl>
                                        <p:attrNameLst>
                                          <p:attrName>ppt_h</p:attrName>
                                        </p:attrNameLst>
                                      </p:cBhvr>
                                      <p:tavLst>
                                        <p:tav tm="0">
                                          <p:val>
                                            <p:fltVal val="0"/>
                                          </p:val>
                                        </p:tav>
                                        <p:tav tm="100000">
                                          <p:val>
                                            <p:strVal val="#ppt_h"/>
                                          </p:val>
                                        </p:tav>
                                      </p:tavLst>
                                    </p:anim>
                                    <p:animEffect transition="in" filter="fade">
                                      <p:cBhvr>
                                        <p:cTn id="21" dur="2000"/>
                                        <p:tgtEl>
                                          <p:spTgt spid="34304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43048"/>
                                        </p:tgtEl>
                                        <p:attrNameLst>
                                          <p:attrName>style.visibility</p:attrName>
                                        </p:attrNameLst>
                                      </p:cBhvr>
                                      <p:to>
                                        <p:strVal val="visible"/>
                                      </p:to>
                                    </p:set>
                                    <p:anim calcmode="lin" valueType="num">
                                      <p:cBhvr>
                                        <p:cTn id="24" dur="2000" fill="hold"/>
                                        <p:tgtEl>
                                          <p:spTgt spid="343048"/>
                                        </p:tgtEl>
                                        <p:attrNameLst>
                                          <p:attrName>ppt_w</p:attrName>
                                        </p:attrNameLst>
                                      </p:cBhvr>
                                      <p:tavLst>
                                        <p:tav tm="0">
                                          <p:val>
                                            <p:fltVal val="0"/>
                                          </p:val>
                                        </p:tav>
                                        <p:tav tm="100000">
                                          <p:val>
                                            <p:strVal val="#ppt_w"/>
                                          </p:val>
                                        </p:tav>
                                      </p:tavLst>
                                    </p:anim>
                                    <p:anim calcmode="lin" valueType="num">
                                      <p:cBhvr>
                                        <p:cTn id="25" dur="2000" fill="hold"/>
                                        <p:tgtEl>
                                          <p:spTgt spid="343048"/>
                                        </p:tgtEl>
                                        <p:attrNameLst>
                                          <p:attrName>ppt_h</p:attrName>
                                        </p:attrNameLst>
                                      </p:cBhvr>
                                      <p:tavLst>
                                        <p:tav tm="0">
                                          <p:val>
                                            <p:fltVal val="0"/>
                                          </p:val>
                                        </p:tav>
                                        <p:tav tm="100000">
                                          <p:val>
                                            <p:strVal val="#ppt_h"/>
                                          </p:val>
                                        </p:tav>
                                      </p:tavLst>
                                    </p:anim>
                                    <p:animEffect transition="in" filter="fade">
                                      <p:cBhvr>
                                        <p:cTn id="26" dur="2000"/>
                                        <p:tgtEl>
                                          <p:spTgt spid="3430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43049"/>
                                        </p:tgtEl>
                                        <p:attrNameLst>
                                          <p:attrName>style.visibility</p:attrName>
                                        </p:attrNameLst>
                                      </p:cBhvr>
                                      <p:to>
                                        <p:strVal val="visible"/>
                                      </p:to>
                                    </p:set>
                                    <p:anim calcmode="lin" valueType="num">
                                      <p:cBhvr>
                                        <p:cTn id="31" dur="2000" fill="hold"/>
                                        <p:tgtEl>
                                          <p:spTgt spid="343049"/>
                                        </p:tgtEl>
                                        <p:attrNameLst>
                                          <p:attrName>ppt_w</p:attrName>
                                        </p:attrNameLst>
                                      </p:cBhvr>
                                      <p:tavLst>
                                        <p:tav tm="0">
                                          <p:val>
                                            <p:fltVal val="0"/>
                                          </p:val>
                                        </p:tav>
                                        <p:tav tm="100000">
                                          <p:val>
                                            <p:strVal val="#ppt_w"/>
                                          </p:val>
                                        </p:tav>
                                      </p:tavLst>
                                    </p:anim>
                                    <p:anim calcmode="lin" valueType="num">
                                      <p:cBhvr>
                                        <p:cTn id="32" dur="2000" fill="hold"/>
                                        <p:tgtEl>
                                          <p:spTgt spid="343049"/>
                                        </p:tgtEl>
                                        <p:attrNameLst>
                                          <p:attrName>ppt_h</p:attrName>
                                        </p:attrNameLst>
                                      </p:cBhvr>
                                      <p:tavLst>
                                        <p:tav tm="0">
                                          <p:val>
                                            <p:fltVal val="0"/>
                                          </p:val>
                                        </p:tav>
                                        <p:tav tm="100000">
                                          <p:val>
                                            <p:strVal val="#ppt_h"/>
                                          </p:val>
                                        </p:tav>
                                      </p:tavLst>
                                    </p:anim>
                                    <p:animEffect transition="in" filter="fade">
                                      <p:cBhvr>
                                        <p:cTn id="33" dur="2000"/>
                                        <p:tgtEl>
                                          <p:spTgt spid="34304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43050"/>
                                        </p:tgtEl>
                                        <p:attrNameLst>
                                          <p:attrName>style.visibility</p:attrName>
                                        </p:attrNameLst>
                                      </p:cBhvr>
                                      <p:to>
                                        <p:strVal val="visible"/>
                                      </p:to>
                                    </p:set>
                                    <p:anim calcmode="lin" valueType="num">
                                      <p:cBhvr>
                                        <p:cTn id="36" dur="2000" fill="hold"/>
                                        <p:tgtEl>
                                          <p:spTgt spid="343050"/>
                                        </p:tgtEl>
                                        <p:attrNameLst>
                                          <p:attrName>ppt_w</p:attrName>
                                        </p:attrNameLst>
                                      </p:cBhvr>
                                      <p:tavLst>
                                        <p:tav tm="0">
                                          <p:val>
                                            <p:fltVal val="0"/>
                                          </p:val>
                                        </p:tav>
                                        <p:tav tm="100000">
                                          <p:val>
                                            <p:strVal val="#ppt_w"/>
                                          </p:val>
                                        </p:tav>
                                      </p:tavLst>
                                    </p:anim>
                                    <p:anim calcmode="lin" valueType="num">
                                      <p:cBhvr>
                                        <p:cTn id="37" dur="2000" fill="hold"/>
                                        <p:tgtEl>
                                          <p:spTgt spid="343050"/>
                                        </p:tgtEl>
                                        <p:attrNameLst>
                                          <p:attrName>ppt_h</p:attrName>
                                        </p:attrNameLst>
                                      </p:cBhvr>
                                      <p:tavLst>
                                        <p:tav tm="0">
                                          <p:val>
                                            <p:fltVal val="0"/>
                                          </p:val>
                                        </p:tav>
                                        <p:tav tm="100000">
                                          <p:val>
                                            <p:strVal val="#ppt_h"/>
                                          </p:val>
                                        </p:tav>
                                      </p:tavLst>
                                    </p:anim>
                                    <p:animEffect transition="in" filter="fade">
                                      <p:cBhvr>
                                        <p:cTn id="38" dur="2000"/>
                                        <p:tgtEl>
                                          <p:spTgt spid="343050"/>
                                        </p:tgtEl>
                                      </p:cBhvr>
                                    </p:animEffect>
                                  </p:childTnLst>
                                </p:cTn>
                              </p:par>
                              <p:par>
                                <p:cTn id="39" presetID="53" presetClass="entr" presetSubtype="0" fill="hold" nodeType="withEffect">
                                  <p:stCondLst>
                                    <p:cond delay="0"/>
                                  </p:stCondLst>
                                  <p:childTnLst>
                                    <p:set>
                                      <p:cBhvr>
                                        <p:cTn id="40" dur="1" fill="hold">
                                          <p:stCondLst>
                                            <p:cond delay="0"/>
                                          </p:stCondLst>
                                        </p:cTn>
                                        <p:tgtEl>
                                          <p:spTgt spid="343064"/>
                                        </p:tgtEl>
                                        <p:attrNameLst>
                                          <p:attrName>style.visibility</p:attrName>
                                        </p:attrNameLst>
                                      </p:cBhvr>
                                      <p:to>
                                        <p:strVal val="visible"/>
                                      </p:to>
                                    </p:set>
                                    <p:anim calcmode="lin" valueType="num">
                                      <p:cBhvr>
                                        <p:cTn id="41" dur="2000" fill="hold"/>
                                        <p:tgtEl>
                                          <p:spTgt spid="343064"/>
                                        </p:tgtEl>
                                        <p:attrNameLst>
                                          <p:attrName>ppt_w</p:attrName>
                                        </p:attrNameLst>
                                      </p:cBhvr>
                                      <p:tavLst>
                                        <p:tav tm="0">
                                          <p:val>
                                            <p:fltVal val="0"/>
                                          </p:val>
                                        </p:tav>
                                        <p:tav tm="100000">
                                          <p:val>
                                            <p:strVal val="#ppt_w"/>
                                          </p:val>
                                        </p:tav>
                                      </p:tavLst>
                                    </p:anim>
                                    <p:anim calcmode="lin" valueType="num">
                                      <p:cBhvr>
                                        <p:cTn id="42" dur="2000" fill="hold"/>
                                        <p:tgtEl>
                                          <p:spTgt spid="343064"/>
                                        </p:tgtEl>
                                        <p:attrNameLst>
                                          <p:attrName>ppt_h</p:attrName>
                                        </p:attrNameLst>
                                      </p:cBhvr>
                                      <p:tavLst>
                                        <p:tav tm="0">
                                          <p:val>
                                            <p:fltVal val="0"/>
                                          </p:val>
                                        </p:tav>
                                        <p:tav tm="100000">
                                          <p:val>
                                            <p:strVal val="#ppt_h"/>
                                          </p:val>
                                        </p:tav>
                                      </p:tavLst>
                                    </p:anim>
                                    <p:animEffect transition="in" filter="fade">
                                      <p:cBhvr>
                                        <p:cTn id="43" dur="2000"/>
                                        <p:tgtEl>
                                          <p:spTgt spid="34306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343051"/>
                                        </p:tgtEl>
                                        <p:attrNameLst>
                                          <p:attrName>style.visibility</p:attrName>
                                        </p:attrNameLst>
                                      </p:cBhvr>
                                      <p:to>
                                        <p:strVal val="visible"/>
                                      </p:to>
                                    </p:set>
                                    <p:anim calcmode="lin" valueType="num">
                                      <p:cBhvr>
                                        <p:cTn id="48" dur="2000" fill="hold"/>
                                        <p:tgtEl>
                                          <p:spTgt spid="343051"/>
                                        </p:tgtEl>
                                        <p:attrNameLst>
                                          <p:attrName>ppt_w</p:attrName>
                                        </p:attrNameLst>
                                      </p:cBhvr>
                                      <p:tavLst>
                                        <p:tav tm="0">
                                          <p:val>
                                            <p:fltVal val="0"/>
                                          </p:val>
                                        </p:tav>
                                        <p:tav tm="100000">
                                          <p:val>
                                            <p:strVal val="#ppt_w"/>
                                          </p:val>
                                        </p:tav>
                                      </p:tavLst>
                                    </p:anim>
                                    <p:anim calcmode="lin" valueType="num">
                                      <p:cBhvr>
                                        <p:cTn id="49" dur="2000" fill="hold"/>
                                        <p:tgtEl>
                                          <p:spTgt spid="343051"/>
                                        </p:tgtEl>
                                        <p:attrNameLst>
                                          <p:attrName>ppt_h</p:attrName>
                                        </p:attrNameLst>
                                      </p:cBhvr>
                                      <p:tavLst>
                                        <p:tav tm="0">
                                          <p:val>
                                            <p:fltVal val="0"/>
                                          </p:val>
                                        </p:tav>
                                        <p:tav tm="100000">
                                          <p:val>
                                            <p:strVal val="#ppt_h"/>
                                          </p:val>
                                        </p:tav>
                                      </p:tavLst>
                                    </p:anim>
                                    <p:animEffect transition="in" filter="fade">
                                      <p:cBhvr>
                                        <p:cTn id="50" dur="2000"/>
                                        <p:tgtEl>
                                          <p:spTgt spid="343051"/>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343052"/>
                                        </p:tgtEl>
                                        <p:attrNameLst>
                                          <p:attrName>style.visibility</p:attrName>
                                        </p:attrNameLst>
                                      </p:cBhvr>
                                      <p:to>
                                        <p:strVal val="visible"/>
                                      </p:to>
                                    </p:set>
                                    <p:anim calcmode="lin" valueType="num">
                                      <p:cBhvr>
                                        <p:cTn id="53" dur="2000" fill="hold"/>
                                        <p:tgtEl>
                                          <p:spTgt spid="343052"/>
                                        </p:tgtEl>
                                        <p:attrNameLst>
                                          <p:attrName>ppt_w</p:attrName>
                                        </p:attrNameLst>
                                      </p:cBhvr>
                                      <p:tavLst>
                                        <p:tav tm="0">
                                          <p:val>
                                            <p:fltVal val="0"/>
                                          </p:val>
                                        </p:tav>
                                        <p:tav tm="100000">
                                          <p:val>
                                            <p:strVal val="#ppt_w"/>
                                          </p:val>
                                        </p:tav>
                                      </p:tavLst>
                                    </p:anim>
                                    <p:anim calcmode="lin" valueType="num">
                                      <p:cBhvr>
                                        <p:cTn id="54" dur="2000" fill="hold"/>
                                        <p:tgtEl>
                                          <p:spTgt spid="343052"/>
                                        </p:tgtEl>
                                        <p:attrNameLst>
                                          <p:attrName>ppt_h</p:attrName>
                                        </p:attrNameLst>
                                      </p:cBhvr>
                                      <p:tavLst>
                                        <p:tav tm="0">
                                          <p:val>
                                            <p:fltVal val="0"/>
                                          </p:val>
                                        </p:tav>
                                        <p:tav tm="100000">
                                          <p:val>
                                            <p:strVal val="#ppt_h"/>
                                          </p:val>
                                        </p:tav>
                                      </p:tavLst>
                                    </p:anim>
                                    <p:animEffect transition="in" filter="fade">
                                      <p:cBhvr>
                                        <p:cTn id="55" dur="2000"/>
                                        <p:tgtEl>
                                          <p:spTgt spid="34305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343053"/>
                                        </p:tgtEl>
                                        <p:attrNameLst>
                                          <p:attrName>style.visibility</p:attrName>
                                        </p:attrNameLst>
                                      </p:cBhvr>
                                      <p:to>
                                        <p:strVal val="visible"/>
                                      </p:to>
                                    </p:set>
                                    <p:anim calcmode="lin" valueType="num">
                                      <p:cBhvr>
                                        <p:cTn id="60" dur="2000" fill="hold"/>
                                        <p:tgtEl>
                                          <p:spTgt spid="343053"/>
                                        </p:tgtEl>
                                        <p:attrNameLst>
                                          <p:attrName>ppt_w</p:attrName>
                                        </p:attrNameLst>
                                      </p:cBhvr>
                                      <p:tavLst>
                                        <p:tav tm="0">
                                          <p:val>
                                            <p:fltVal val="0"/>
                                          </p:val>
                                        </p:tav>
                                        <p:tav tm="100000">
                                          <p:val>
                                            <p:strVal val="#ppt_w"/>
                                          </p:val>
                                        </p:tav>
                                      </p:tavLst>
                                    </p:anim>
                                    <p:anim calcmode="lin" valueType="num">
                                      <p:cBhvr>
                                        <p:cTn id="61" dur="2000" fill="hold"/>
                                        <p:tgtEl>
                                          <p:spTgt spid="343053"/>
                                        </p:tgtEl>
                                        <p:attrNameLst>
                                          <p:attrName>ppt_h</p:attrName>
                                        </p:attrNameLst>
                                      </p:cBhvr>
                                      <p:tavLst>
                                        <p:tav tm="0">
                                          <p:val>
                                            <p:fltVal val="0"/>
                                          </p:val>
                                        </p:tav>
                                        <p:tav tm="100000">
                                          <p:val>
                                            <p:strVal val="#ppt_h"/>
                                          </p:val>
                                        </p:tav>
                                      </p:tavLst>
                                    </p:anim>
                                    <p:animEffect transition="in" filter="fade">
                                      <p:cBhvr>
                                        <p:cTn id="62" dur="2000"/>
                                        <p:tgtEl>
                                          <p:spTgt spid="343053"/>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343054"/>
                                        </p:tgtEl>
                                        <p:attrNameLst>
                                          <p:attrName>style.visibility</p:attrName>
                                        </p:attrNameLst>
                                      </p:cBhvr>
                                      <p:to>
                                        <p:strVal val="visible"/>
                                      </p:to>
                                    </p:set>
                                    <p:anim calcmode="lin" valueType="num">
                                      <p:cBhvr>
                                        <p:cTn id="65" dur="2000" fill="hold"/>
                                        <p:tgtEl>
                                          <p:spTgt spid="343054"/>
                                        </p:tgtEl>
                                        <p:attrNameLst>
                                          <p:attrName>ppt_w</p:attrName>
                                        </p:attrNameLst>
                                      </p:cBhvr>
                                      <p:tavLst>
                                        <p:tav tm="0">
                                          <p:val>
                                            <p:fltVal val="0"/>
                                          </p:val>
                                        </p:tav>
                                        <p:tav tm="100000">
                                          <p:val>
                                            <p:strVal val="#ppt_w"/>
                                          </p:val>
                                        </p:tav>
                                      </p:tavLst>
                                    </p:anim>
                                    <p:anim calcmode="lin" valueType="num">
                                      <p:cBhvr>
                                        <p:cTn id="66" dur="2000" fill="hold"/>
                                        <p:tgtEl>
                                          <p:spTgt spid="343054"/>
                                        </p:tgtEl>
                                        <p:attrNameLst>
                                          <p:attrName>ppt_h</p:attrName>
                                        </p:attrNameLst>
                                      </p:cBhvr>
                                      <p:tavLst>
                                        <p:tav tm="0">
                                          <p:val>
                                            <p:fltVal val="0"/>
                                          </p:val>
                                        </p:tav>
                                        <p:tav tm="100000">
                                          <p:val>
                                            <p:strVal val="#ppt_h"/>
                                          </p:val>
                                        </p:tav>
                                      </p:tavLst>
                                    </p:anim>
                                    <p:animEffect transition="in" filter="fade">
                                      <p:cBhvr>
                                        <p:cTn id="67" dur="2000"/>
                                        <p:tgtEl>
                                          <p:spTgt spid="34305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343055"/>
                                        </p:tgtEl>
                                        <p:attrNameLst>
                                          <p:attrName>style.visibility</p:attrName>
                                        </p:attrNameLst>
                                      </p:cBhvr>
                                      <p:to>
                                        <p:strVal val="visible"/>
                                      </p:to>
                                    </p:set>
                                    <p:anim calcmode="lin" valueType="num">
                                      <p:cBhvr>
                                        <p:cTn id="72" dur="2000" fill="hold"/>
                                        <p:tgtEl>
                                          <p:spTgt spid="343055"/>
                                        </p:tgtEl>
                                        <p:attrNameLst>
                                          <p:attrName>ppt_w</p:attrName>
                                        </p:attrNameLst>
                                      </p:cBhvr>
                                      <p:tavLst>
                                        <p:tav tm="0">
                                          <p:val>
                                            <p:fltVal val="0"/>
                                          </p:val>
                                        </p:tav>
                                        <p:tav tm="100000">
                                          <p:val>
                                            <p:strVal val="#ppt_w"/>
                                          </p:val>
                                        </p:tav>
                                      </p:tavLst>
                                    </p:anim>
                                    <p:anim calcmode="lin" valueType="num">
                                      <p:cBhvr>
                                        <p:cTn id="73" dur="2000" fill="hold"/>
                                        <p:tgtEl>
                                          <p:spTgt spid="343055"/>
                                        </p:tgtEl>
                                        <p:attrNameLst>
                                          <p:attrName>ppt_h</p:attrName>
                                        </p:attrNameLst>
                                      </p:cBhvr>
                                      <p:tavLst>
                                        <p:tav tm="0">
                                          <p:val>
                                            <p:fltVal val="0"/>
                                          </p:val>
                                        </p:tav>
                                        <p:tav tm="100000">
                                          <p:val>
                                            <p:strVal val="#ppt_h"/>
                                          </p:val>
                                        </p:tav>
                                      </p:tavLst>
                                    </p:anim>
                                    <p:animEffect transition="in" filter="fade">
                                      <p:cBhvr>
                                        <p:cTn id="74" dur="2000"/>
                                        <p:tgtEl>
                                          <p:spTgt spid="343055"/>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343057"/>
                                        </p:tgtEl>
                                        <p:attrNameLst>
                                          <p:attrName>style.visibility</p:attrName>
                                        </p:attrNameLst>
                                      </p:cBhvr>
                                      <p:to>
                                        <p:strVal val="visible"/>
                                      </p:to>
                                    </p:set>
                                    <p:anim calcmode="lin" valueType="num">
                                      <p:cBhvr>
                                        <p:cTn id="77" dur="2000" fill="hold"/>
                                        <p:tgtEl>
                                          <p:spTgt spid="343057"/>
                                        </p:tgtEl>
                                        <p:attrNameLst>
                                          <p:attrName>ppt_w</p:attrName>
                                        </p:attrNameLst>
                                      </p:cBhvr>
                                      <p:tavLst>
                                        <p:tav tm="0">
                                          <p:val>
                                            <p:fltVal val="0"/>
                                          </p:val>
                                        </p:tav>
                                        <p:tav tm="100000">
                                          <p:val>
                                            <p:strVal val="#ppt_w"/>
                                          </p:val>
                                        </p:tav>
                                      </p:tavLst>
                                    </p:anim>
                                    <p:anim calcmode="lin" valueType="num">
                                      <p:cBhvr>
                                        <p:cTn id="78" dur="2000" fill="hold"/>
                                        <p:tgtEl>
                                          <p:spTgt spid="343057"/>
                                        </p:tgtEl>
                                        <p:attrNameLst>
                                          <p:attrName>ppt_h</p:attrName>
                                        </p:attrNameLst>
                                      </p:cBhvr>
                                      <p:tavLst>
                                        <p:tav tm="0">
                                          <p:val>
                                            <p:fltVal val="0"/>
                                          </p:val>
                                        </p:tav>
                                        <p:tav tm="100000">
                                          <p:val>
                                            <p:strVal val="#ppt_h"/>
                                          </p:val>
                                        </p:tav>
                                      </p:tavLst>
                                    </p:anim>
                                    <p:animEffect transition="in" filter="fade">
                                      <p:cBhvr>
                                        <p:cTn id="79" dur="2000"/>
                                        <p:tgtEl>
                                          <p:spTgt spid="343057"/>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343059"/>
                                        </p:tgtEl>
                                        <p:attrNameLst>
                                          <p:attrName>style.visibility</p:attrName>
                                        </p:attrNameLst>
                                      </p:cBhvr>
                                      <p:to>
                                        <p:strVal val="visible"/>
                                      </p:to>
                                    </p:set>
                                    <p:anim calcmode="lin" valueType="num">
                                      <p:cBhvr>
                                        <p:cTn id="82" dur="2000" fill="hold"/>
                                        <p:tgtEl>
                                          <p:spTgt spid="343059"/>
                                        </p:tgtEl>
                                        <p:attrNameLst>
                                          <p:attrName>ppt_w</p:attrName>
                                        </p:attrNameLst>
                                      </p:cBhvr>
                                      <p:tavLst>
                                        <p:tav tm="0">
                                          <p:val>
                                            <p:fltVal val="0"/>
                                          </p:val>
                                        </p:tav>
                                        <p:tav tm="100000">
                                          <p:val>
                                            <p:strVal val="#ppt_w"/>
                                          </p:val>
                                        </p:tav>
                                      </p:tavLst>
                                    </p:anim>
                                    <p:anim calcmode="lin" valueType="num">
                                      <p:cBhvr>
                                        <p:cTn id="83" dur="2000" fill="hold"/>
                                        <p:tgtEl>
                                          <p:spTgt spid="343059"/>
                                        </p:tgtEl>
                                        <p:attrNameLst>
                                          <p:attrName>ppt_h</p:attrName>
                                        </p:attrNameLst>
                                      </p:cBhvr>
                                      <p:tavLst>
                                        <p:tav tm="0">
                                          <p:val>
                                            <p:fltVal val="0"/>
                                          </p:val>
                                        </p:tav>
                                        <p:tav tm="100000">
                                          <p:val>
                                            <p:strVal val="#ppt_h"/>
                                          </p:val>
                                        </p:tav>
                                      </p:tavLst>
                                    </p:anim>
                                    <p:animEffect transition="in" filter="fade">
                                      <p:cBhvr>
                                        <p:cTn id="84" dur="2000"/>
                                        <p:tgtEl>
                                          <p:spTgt spid="343059"/>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343060"/>
                                        </p:tgtEl>
                                        <p:attrNameLst>
                                          <p:attrName>style.visibility</p:attrName>
                                        </p:attrNameLst>
                                      </p:cBhvr>
                                      <p:to>
                                        <p:strVal val="visible"/>
                                      </p:to>
                                    </p:set>
                                    <p:anim calcmode="lin" valueType="num">
                                      <p:cBhvr>
                                        <p:cTn id="87" dur="2000" fill="hold"/>
                                        <p:tgtEl>
                                          <p:spTgt spid="343060"/>
                                        </p:tgtEl>
                                        <p:attrNameLst>
                                          <p:attrName>ppt_w</p:attrName>
                                        </p:attrNameLst>
                                      </p:cBhvr>
                                      <p:tavLst>
                                        <p:tav tm="0">
                                          <p:val>
                                            <p:fltVal val="0"/>
                                          </p:val>
                                        </p:tav>
                                        <p:tav tm="100000">
                                          <p:val>
                                            <p:strVal val="#ppt_w"/>
                                          </p:val>
                                        </p:tav>
                                      </p:tavLst>
                                    </p:anim>
                                    <p:anim calcmode="lin" valueType="num">
                                      <p:cBhvr>
                                        <p:cTn id="88" dur="2000" fill="hold"/>
                                        <p:tgtEl>
                                          <p:spTgt spid="343060"/>
                                        </p:tgtEl>
                                        <p:attrNameLst>
                                          <p:attrName>ppt_h</p:attrName>
                                        </p:attrNameLst>
                                      </p:cBhvr>
                                      <p:tavLst>
                                        <p:tav tm="0">
                                          <p:val>
                                            <p:fltVal val="0"/>
                                          </p:val>
                                        </p:tav>
                                        <p:tav tm="100000">
                                          <p:val>
                                            <p:strVal val="#ppt_h"/>
                                          </p:val>
                                        </p:tav>
                                      </p:tavLst>
                                    </p:anim>
                                    <p:animEffect transition="in" filter="fade">
                                      <p:cBhvr>
                                        <p:cTn id="89" dur="2000"/>
                                        <p:tgtEl>
                                          <p:spTgt spid="34306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2"/>
                                        </p:tgtEl>
                                        <p:attrNameLst>
                                          <p:attrName>style.visibility</p:attrName>
                                        </p:attrNameLst>
                                      </p:cBhvr>
                                      <p:to>
                                        <p:strVal val="visible"/>
                                      </p:to>
                                    </p:set>
                                    <p:anim calcmode="lin" valueType="num">
                                      <p:cBhvr>
                                        <p:cTn id="94" dur="2000" fill="hold"/>
                                        <p:tgtEl>
                                          <p:spTgt spid="2"/>
                                        </p:tgtEl>
                                        <p:attrNameLst>
                                          <p:attrName>ppt_w</p:attrName>
                                        </p:attrNameLst>
                                      </p:cBhvr>
                                      <p:tavLst>
                                        <p:tav tm="0">
                                          <p:val>
                                            <p:fltVal val="0"/>
                                          </p:val>
                                        </p:tav>
                                        <p:tav tm="100000">
                                          <p:val>
                                            <p:strVal val="#ppt_w"/>
                                          </p:val>
                                        </p:tav>
                                      </p:tavLst>
                                    </p:anim>
                                    <p:anim calcmode="lin" valueType="num">
                                      <p:cBhvr>
                                        <p:cTn id="95" dur="2000" fill="hold"/>
                                        <p:tgtEl>
                                          <p:spTgt spid="2"/>
                                        </p:tgtEl>
                                        <p:attrNameLst>
                                          <p:attrName>ppt_h</p:attrName>
                                        </p:attrNameLst>
                                      </p:cBhvr>
                                      <p:tavLst>
                                        <p:tav tm="0">
                                          <p:val>
                                            <p:fltVal val="0"/>
                                          </p:val>
                                        </p:tav>
                                        <p:tav tm="100000">
                                          <p:val>
                                            <p:strVal val="#ppt_h"/>
                                          </p:val>
                                        </p:tav>
                                      </p:tavLst>
                                    </p:anim>
                                    <p:animEffect transition="in" filter="fade">
                                      <p:cBhvr>
                                        <p:cTn id="96" dur="2000"/>
                                        <p:tgtEl>
                                          <p:spTgt spid="2"/>
                                        </p:tgtEl>
                                      </p:cBhvr>
                                    </p:animEffect>
                                  </p:childTnLst>
                                </p:cTn>
                              </p:par>
                              <p:par>
                                <p:cTn id="97" presetID="53" presetClass="entr" presetSubtype="0" fill="hold" grpId="0" nodeType="withEffect">
                                  <p:stCondLst>
                                    <p:cond delay="0"/>
                                  </p:stCondLst>
                                  <p:childTnLst>
                                    <p:set>
                                      <p:cBhvr>
                                        <p:cTn id="98" dur="1" fill="hold">
                                          <p:stCondLst>
                                            <p:cond delay="0"/>
                                          </p:stCondLst>
                                        </p:cTn>
                                        <p:tgtEl>
                                          <p:spTgt spid="3"/>
                                        </p:tgtEl>
                                        <p:attrNameLst>
                                          <p:attrName>style.visibility</p:attrName>
                                        </p:attrNameLst>
                                      </p:cBhvr>
                                      <p:to>
                                        <p:strVal val="visible"/>
                                      </p:to>
                                    </p:set>
                                    <p:anim calcmode="lin" valueType="num">
                                      <p:cBhvr>
                                        <p:cTn id="99" dur="2000" fill="hold"/>
                                        <p:tgtEl>
                                          <p:spTgt spid="3"/>
                                        </p:tgtEl>
                                        <p:attrNameLst>
                                          <p:attrName>ppt_w</p:attrName>
                                        </p:attrNameLst>
                                      </p:cBhvr>
                                      <p:tavLst>
                                        <p:tav tm="0">
                                          <p:val>
                                            <p:fltVal val="0"/>
                                          </p:val>
                                        </p:tav>
                                        <p:tav tm="100000">
                                          <p:val>
                                            <p:strVal val="#ppt_w"/>
                                          </p:val>
                                        </p:tav>
                                      </p:tavLst>
                                    </p:anim>
                                    <p:anim calcmode="lin" valueType="num">
                                      <p:cBhvr>
                                        <p:cTn id="100" dur="2000" fill="hold"/>
                                        <p:tgtEl>
                                          <p:spTgt spid="3"/>
                                        </p:tgtEl>
                                        <p:attrNameLst>
                                          <p:attrName>ppt_h</p:attrName>
                                        </p:attrNameLst>
                                      </p:cBhvr>
                                      <p:tavLst>
                                        <p:tav tm="0">
                                          <p:val>
                                            <p:fltVal val="0"/>
                                          </p:val>
                                        </p:tav>
                                        <p:tav tm="100000">
                                          <p:val>
                                            <p:strVal val="#ppt_h"/>
                                          </p:val>
                                        </p:tav>
                                      </p:tavLst>
                                    </p:anim>
                                    <p:animEffect transition="in" filter="fade">
                                      <p:cBhvr>
                                        <p:cTn id="101" dur="2000"/>
                                        <p:tgtEl>
                                          <p:spTgt spid="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343056"/>
                                        </p:tgtEl>
                                        <p:attrNameLst>
                                          <p:attrName>style.visibility</p:attrName>
                                        </p:attrNameLst>
                                      </p:cBhvr>
                                      <p:to>
                                        <p:strVal val="visible"/>
                                      </p:to>
                                    </p:set>
                                    <p:anim calcmode="lin" valueType="num">
                                      <p:cBhvr>
                                        <p:cTn id="106" dur="2000" fill="hold"/>
                                        <p:tgtEl>
                                          <p:spTgt spid="343056"/>
                                        </p:tgtEl>
                                        <p:attrNameLst>
                                          <p:attrName>ppt_w</p:attrName>
                                        </p:attrNameLst>
                                      </p:cBhvr>
                                      <p:tavLst>
                                        <p:tav tm="0">
                                          <p:val>
                                            <p:fltVal val="0"/>
                                          </p:val>
                                        </p:tav>
                                        <p:tav tm="100000">
                                          <p:val>
                                            <p:strVal val="#ppt_w"/>
                                          </p:val>
                                        </p:tav>
                                      </p:tavLst>
                                    </p:anim>
                                    <p:anim calcmode="lin" valueType="num">
                                      <p:cBhvr>
                                        <p:cTn id="107" dur="2000" fill="hold"/>
                                        <p:tgtEl>
                                          <p:spTgt spid="343056"/>
                                        </p:tgtEl>
                                        <p:attrNameLst>
                                          <p:attrName>ppt_h</p:attrName>
                                        </p:attrNameLst>
                                      </p:cBhvr>
                                      <p:tavLst>
                                        <p:tav tm="0">
                                          <p:val>
                                            <p:fltVal val="0"/>
                                          </p:val>
                                        </p:tav>
                                        <p:tav tm="100000">
                                          <p:val>
                                            <p:strVal val="#ppt_h"/>
                                          </p:val>
                                        </p:tav>
                                      </p:tavLst>
                                    </p:anim>
                                    <p:animEffect transition="in" filter="fade">
                                      <p:cBhvr>
                                        <p:cTn id="108" dur="2000"/>
                                        <p:tgtEl>
                                          <p:spTgt spid="343056"/>
                                        </p:tgtEl>
                                      </p:cBhvr>
                                    </p:animEffect>
                                  </p:childTnLst>
                                </p:cTn>
                              </p:par>
                              <p:par>
                                <p:cTn id="109" presetID="53" presetClass="entr" presetSubtype="0" fill="hold" grpId="0" nodeType="withEffect">
                                  <p:stCondLst>
                                    <p:cond delay="0"/>
                                  </p:stCondLst>
                                  <p:childTnLst>
                                    <p:set>
                                      <p:cBhvr>
                                        <p:cTn id="110" dur="1" fill="hold">
                                          <p:stCondLst>
                                            <p:cond delay="0"/>
                                          </p:stCondLst>
                                        </p:cTn>
                                        <p:tgtEl>
                                          <p:spTgt spid="343058"/>
                                        </p:tgtEl>
                                        <p:attrNameLst>
                                          <p:attrName>style.visibility</p:attrName>
                                        </p:attrNameLst>
                                      </p:cBhvr>
                                      <p:to>
                                        <p:strVal val="visible"/>
                                      </p:to>
                                    </p:set>
                                    <p:anim calcmode="lin" valueType="num">
                                      <p:cBhvr>
                                        <p:cTn id="111" dur="2000" fill="hold"/>
                                        <p:tgtEl>
                                          <p:spTgt spid="343058"/>
                                        </p:tgtEl>
                                        <p:attrNameLst>
                                          <p:attrName>ppt_w</p:attrName>
                                        </p:attrNameLst>
                                      </p:cBhvr>
                                      <p:tavLst>
                                        <p:tav tm="0">
                                          <p:val>
                                            <p:fltVal val="0"/>
                                          </p:val>
                                        </p:tav>
                                        <p:tav tm="100000">
                                          <p:val>
                                            <p:strVal val="#ppt_w"/>
                                          </p:val>
                                        </p:tav>
                                      </p:tavLst>
                                    </p:anim>
                                    <p:anim calcmode="lin" valueType="num">
                                      <p:cBhvr>
                                        <p:cTn id="112" dur="2000" fill="hold"/>
                                        <p:tgtEl>
                                          <p:spTgt spid="343058"/>
                                        </p:tgtEl>
                                        <p:attrNameLst>
                                          <p:attrName>ppt_h</p:attrName>
                                        </p:attrNameLst>
                                      </p:cBhvr>
                                      <p:tavLst>
                                        <p:tav tm="0">
                                          <p:val>
                                            <p:fltVal val="0"/>
                                          </p:val>
                                        </p:tav>
                                        <p:tav tm="100000">
                                          <p:val>
                                            <p:strVal val="#ppt_h"/>
                                          </p:val>
                                        </p:tav>
                                      </p:tavLst>
                                    </p:anim>
                                    <p:animEffect transition="in" filter="fade">
                                      <p:cBhvr>
                                        <p:cTn id="113" dur="2000"/>
                                        <p:tgtEl>
                                          <p:spTgt spid="343058"/>
                                        </p:tgtEl>
                                      </p:cBhvr>
                                    </p:animEffect>
                                  </p:childTnLst>
                                </p:cTn>
                              </p:par>
                              <p:par>
                                <p:cTn id="114" presetID="53" presetClass="exit" presetSubtype="0" fill="hold" grpId="1" nodeType="withEffect">
                                  <p:stCondLst>
                                    <p:cond delay="0"/>
                                  </p:stCondLst>
                                  <p:childTnLst>
                                    <p:anim calcmode="lin" valueType="num">
                                      <p:cBhvr>
                                        <p:cTn id="115" dur="2000"/>
                                        <p:tgtEl>
                                          <p:spTgt spid="343059"/>
                                        </p:tgtEl>
                                        <p:attrNameLst>
                                          <p:attrName>ppt_w</p:attrName>
                                        </p:attrNameLst>
                                      </p:cBhvr>
                                      <p:tavLst>
                                        <p:tav tm="0">
                                          <p:val>
                                            <p:strVal val="ppt_w"/>
                                          </p:val>
                                        </p:tav>
                                        <p:tav tm="100000">
                                          <p:val>
                                            <p:fltVal val="0"/>
                                          </p:val>
                                        </p:tav>
                                      </p:tavLst>
                                    </p:anim>
                                    <p:anim calcmode="lin" valueType="num">
                                      <p:cBhvr>
                                        <p:cTn id="116" dur="2000"/>
                                        <p:tgtEl>
                                          <p:spTgt spid="343059"/>
                                        </p:tgtEl>
                                        <p:attrNameLst>
                                          <p:attrName>ppt_h</p:attrName>
                                        </p:attrNameLst>
                                      </p:cBhvr>
                                      <p:tavLst>
                                        <p:tav tm="0">
                                          <p:val>
                                            <p:strVal val="ppt_h"/>
                                          </p:val>
                                        </p:tav>
                                        <p:tav tm="100000">
                                          <p:val>
                                            <p:fltVal val="0"/>
                                          </p:val>
                                        </p:tav>
                                      </p:tavLst>
                                    </p:anim>
                                    <p:animEffect transition="out" filter="fade">
                                      <p:cBhvr>
                                        <p:cTn id="117" dur="2000"/>
                                        <p:tgtEl>
                                          <p:spTgt spid="343059"/>
                                        </p:tgtEl>
                                      </p:cBhvr>
                                    </p:animEffect>
                                    <p:set>
                                      <p:cBhvr>
                                        <p:cTn id="118" dur="1" fill="hold">
                                          <p:stCondLst>
                                            <p:cond delay="1999"/>
                                          </p:stCondLst>
                                        </p:cTn>
                                        <p:tgtEl>
                                          <p:spTgt spid="343059"/>
                                        </p:tgtEl>
                                        <p:attrNameLst>
                                          <p:attrName>style.visibility</p:attrName>
                                        </p:attrNameLst>
                                      </p:cBhvr>
                                      <p:to>
                                        <p:strVal val="hidden"/>
                                      </p:to>
                                    </p:set>
                                  </p:childTnLst>
                                </p:cTn>
                              </p:par>
                              <p:par>
                                <p:cTn id="119" presetID="53" presetClass="exit" presetSubtype="0" fill="hold" grpId="1" nodeType="withEffect">
                                  <p:stCondLst>
                                    <p:cond delay="0"/>
                                  </p:stCondLst>
                                  <p:childTnLst>
                                    <p:anim calcmode="lin" valueType="num">
                                      <p:cBhvr>
                                        <p:cTn id="120" dur="2000"/>
                                        <p:tgtEl>
                                          <p:spTgt spid="343060"/>
                                        </p:tgtEl>
                                        <p:attrNameLst>
                                          <p:attrName>ppt_w</p:attrName>
                                        </p:attrNameLst>
                                      </p:cBhvr>
                                      <p:tavLst>
                                        <p:tav tm="0">
                                          <p:val>
                                            <p:strVal val="ppt_w"/>
                                          </p:val>
                                        </p:tav>
                                        <p:tav tm="100000">
                                          <p:val>
                                            <p:fltVal val="0"/>
                                          </p:val>
                                        </p:tav>
                                      </p:tavLst>
                                    </p:anim>
                                    <p:anim calcmode="lin" valueType="num">
                                      <p:cBhvr>
                                        <p:cTn id="121" dur="2000"/>
                                        <p:tgtEl>
                                          <p:spTgt spid="343060"/>
                                        </p:tgtEl>
                                        <p:attrNameLst>
                                          <p:attrName>ppt_h</p:attrName>
                                        </p:attrNameLst>
                                      </p:cBhvr>
                                      <p:tavLst>
                                        <p:tav tm="0">
                                          <p:val>
                                            <p:strVal val="ppt_h"/>
                                          </p:val>
                                        </p:tav>
                                        <p:tav tm="100000">
                                          <p:val>
                                            <p:fltVal val="0"/>
                                          </p:val>
                                        </p:tav>
                                      </p:tavLst>
                                    </p:anim>
                                    <p:animEffect transition="out" filter="fade">
                                      <p:cBhvr>
                                        <p:cTn id="122" dur="2000"/>
                                        <p:tgtEl>
                                          <p:spTgt spid="343060"/>
                                        </p:tgtEl>
                                      </p:cBhvr>
                                    </p:animEffect>
                                    <p:set>
                                      <p:cBhvr>
                                        <p:cTn id="123" dur="1" fill="hold">
                                          <p:stCondLst>
                                            <p:cond delay="1999"/>
                                          </p:stCondLst>
                                        </p:cTn>
                                        <p:tgtEl>
                                          <p:spTgt spid="343060"/>
                                        </p:tgtEl>
                                        <p:attrNameLst>
                                          <p:attrName>style.visibility</p:attrName>
                                        </p:attrNameLst>
                                      </p:cBhvr>
                                      <p:to>
                                        <p:strVal val="hidden"/>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3" presetClass="entr" presetSubtype="0" fill="hold" grpId="0" nodeType="clickEffect">
                                  <p:stCondLst>
                                    <p:cond delay="0"/>
                                  </p:stCondLst>
                                  <p:childTnLst>
                                    <p:set>
                                      <p:cBhvr>
                                        <p:cTn id="127" dur="1" fill="hold">
                                          <p:stCondLst>
                                            <p:cond delay="0"/>
                                          </p:stCondLst>
                                        </p:cTn>
                                        <p:tgtEl>
                                          <p:spTgt spid="343061"/>
                                        </p:tgtEl>
                                        <p:attrNameLst>
                                          <p:attrName>style.visibility</p:attrName>
                                        </p:attrNameLst>
                                      </p:cBhvr>
                                      <p:to>
                                        <p:strVal val="visible"/>
                                      </p:to>
                                    </p:set>
                                    <p:anim calcmode="lin" valueType="num">
                                      <p:cBhvr>
                                        <p:cTn id="128" dur="2000" fill="hold"/>
                                        <p:tgtEl>
                                          <p:spTgt spid="343061"/>
                                        </p:tgtEl>
                                        <p:attrNameLst>
                                          <p:attrName>ppt_w</p:attrName>
                                        </p:attrNameLst>
                                      </p:cBhvr>
                                      <p:tavLst>
                                        <p:tav tm="0">
                                          <p:val>
                                            <p:fltVal val="0"/>
                                          </p:val>
                                        </p:tav>
                                        <p:tav tm="100000">
                                          <p:val>
                                            <p:strVal val="#ppt_w"/>
                                          </p:val>
                                        </p:tav>
                                      </p:tavLst>
                                    </p:anim>
                                    <p:anim calcmode="lin" valueType="num">
                                      <p:cBhvr>
                                        <p:cTn id="129" dur="2000" fill="hold"/>
                                        <p:tgtEl>
                                          <p:spTgt spid="343061"/>
                                        </p:tgtEl>
                                        <p:attrNameLst>
                                          <p:attrName>ppt_h</p:attrName>
                                        </p:attrNameLst>
                                      </p:cBhvr>
                                      <p:tavLst>
                                        <p:tav tm="0">
                                          <p:val>
                                            <p:fltVal val="0"/>
                                          </p:val>
                                        </p:tav>
                                        <p:tav tm="100000">
                                          <p:val>
                                            <p:strVal val="#ppt_h"/>
                                          </p:val>
                                        </p:tav>
                                      </p:tavLst>
                                    </p:anim>
                                    <p:animEffect transition="in" filter="fade">
                                      <p:cBhvr>
                                        <p:cTn id="130" dur="2000"/>
                                        <p:tgtEl>
                                          <p:spTgt spid="343061"/>
                                        </p:tgtEl>
                                      </p:cBhvr>
                                    </p:animEffect>
                                  </p:childTnLst>
                                </p:cTn>
                              </p:par>
                              <p:par>
                                <p:cTn id="131" presetID="53" presetClass="entr" presetSubtype="0" fill="hold" grpId="0" nodeType="withEffect">
                                  <p:stCondLst>
                                    <p:cond delay="0"/>
                                  </p:stCondLst>
                                  <p:childTnLst>
                                    <p:set>
                                      <p:cBhvr>
                                        <p:cTn id="132" dur="1" fill="hold">
                                          <p:stCondLst>
                                            <p:cond delay="0"/>
                                          </p:stCondLst>
                                        </p:cTn>
                                        <p:tgtEl>
                                          <p:spTgt spid="343062"/>
                                        </p:tgtEl>
                                        <p:attrNameLst>
                                          <p:attrName>style.visibility</p:attrName>
                                        </p:attrNameLst>
                                      </p:cBhvr>
                                      <p:to>
                                        <p:strVal val="visible"/>
                                      </p:to>
                                    </p:set>
                                    <p:anim calcmode="lin" valueType="num">
                                      <p:cBhvr>
                                        <p:cTn id="133" dur="2000" fill="hold"/>
                                        <p:tgtEl>
                                          <p:spTgt spid="343062"/>
                                        </p:tgtEl>
                                        <p:attrNameLst>
                                          <p:attrName>ppt_w</p:attrName>
                                        </p:attrNameLst>
                                      </p:cBhvr>
                                      <p:tavLst>
                                        <p:tav tm="0">
                                          <p:val>
                                            <p:fltVal val="0"/>
                                          </p:val>
                                        </p:tav>
                                        <p:tav tm="100000">
                                          <p:val>
                                            <p:strVal val="#ppt_w"/>
                                          </p:val>
                                        </p:tav>
                                      </p:tavLst>
                                    </p:anim>
                                    <p:anim calcmode="lin" valueType="num">
                                      <p:cBhvr>
                                        <p:cTn id="134" dur="2000" fill="hold"/>
                                        <p:tgtEl>
                                          <p:spTgt spid="343062"/>
                                        </p:tgtEl>
                                        <p:attrNameLst>
                                          <p:attrName>ppt_h</p:attrName>
                                        </p:attrNameLst>
                                      </p:cBhvr>
                                      <p:tavLst>
                                        <p:tav tm="0">
                                          <p:val>
                                            <p:fltVal val="0"/>
                                          </p:val>
                                        </p:tav>
                                        <p:tav tm="100000">
                                          <p:val>
                                            <p:strVal val="#ppt_h"/>
                                          </p:val>
                                        </p:tav>
                                      </p:tavLst>
                                    </p:anim>
                                    <p:animEffect transition="in" filter="fade">
                                      <p:cBhvr>
                                        <p:cTn id="135" dur="2000"/>
                                        <p:tgtEl>
                                          <p:spTgt spid="343062"/>
                                        </p:tgtEl>
                                      </p:cBhvr>
                                    </p:animEffect>
                                  </p:childTnLst>
                                </p:cTn>
                              </p:par>
                              <p:par>
                                <p:cTn id="136" presetID="53" presetClass="entr" presetSubtype="0" fill="hold" grpId="0" nodeType="withEffect">
                                  <p:stCondLst>
                                    <p:cond delay="0"/>
                                  </p:stCondLst>
                                  <p:childTnLst>
                                    <p:set>
                                      <p:cBhvr>
                                        <p:cTn id="137" dur="1" fill="hold">
                                          <p:stCondLst>
                                            <p:cond delay="0"/>
                                          </p:stCondLst>
                                        </p:cTn>
                                        <p:tgtEl>
                                          <p:spTgt spid="343063"/>
                                        </p:tgtEl>
                                        <p:attrNameLst>
                                          <p:attrName>style.visibility</p:attrName>
                                        </p:attrNameLst>
                                      </p:cBhvr>
                                      <p:to>
                                        <p:strVal val="visible"/>
                                      </p:to>
                                    </p:set>
                                    <p:anim calcmode="lin" valueType="num">
                                      <p:cBhvr>
                                        <p:cTn id="138" dur="2000" fill="hold"/>
                                        <p:tgtEl>
                                          <p:spTgt spid="343063"/>
                                        </p:tgtEl>
                                        <p:attrNameLst>
                                          <p:attrName>ppt_w</p:attrName>
                                        </p:attrNameLst>
                                      </p:cBhvr>
                                      <p:tavLst>
                                        <p:tav tm="0">
                                          <p:val>
                                            <p:fltVal val="0"/>
                                          </p:val>
                                        </p:tav>
                                        <p:tav tm="100000">
                                          <p:val>
                                            <p:strVal val="#ppt_w"/>
                                          </p:val>
                                        </p:tav>
                                      </p:tavLst>
                                    </p:anim>
                                    <p:anim calcmode="lin" valueType="num">
                                      <p:cBhvr>
                                        <p:cTn id="139" dur="2000" fill="hold"/>
                                        <p:tgtEl>
                                          <p:spTgt spid="343063"/>
                                        </p:tgtEl>
                                        <p:attrNameLst>
                                          <p:attrName>ppt_h</p:attrName>
                                        </p:attrNameLst>
                                      </p:cBhvr>
                                      <p:tavLst>
                                        <p:tav tm="0">
                                          <p:val>
                                            <p:fltVal val="0"/>
                                          </p:val>
                                        </p:tav>
                                        <p:tav tm="100000">
                                          <p:val>
                                            <p:strVal val="#ppt_h"/>
                                          </p:val>
                                        </p:tav>
                                      </p:tavLst>
                                    </p:anim>
                                    <p:animEffect transition="in" filter="fade">
                                      <p:cBhvr>
                                        <p:cTn id="140" dur="2000"/>
                                        <p:tgtEl>
                                          <p:spTgt spid="34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animBg="1" autoUpdateAnimBg="0"/>
      <p:bldP spid="343046" grpId="0" animBg="1" autoUpdateAnimBg="0"/>
      <p:bldP spid="343047" grpId="0" animBg="1" autoUpdateAnimBg="0"/>
      <p:bldP spid="343048" grpId="0" animBg="1" autoUpdateAnimBg="0"/>
      <p:bldP spid="343049" grpId="0" animBg="1" autoUpdateAnimBg="0"/>
      <p:bldP spid="343050" grpId="0" animBg="1" autoUpdateAnimBg="0"/>
      <p:bldP spid="343051" grpId="0" animBg="1" autoUpdateAnimBg="0"/>
      <p:bldP spid="343052" grpId="0" animBg="1" autoUpdateAnimBg="0"/>
      <p:bldP spid="343053" grpId="0" animBg="1" autoUpdateAnimBg="0"/>
      <p:bldP spid="343054" grpId="0" animBg="1" autoUpdateAnimBg="0"/>
      <p:bldP spid="343055" grpId="0" animBg="1" autoUpdateAnimBg="0"/>
      <p:bldP spid="343056" grpId="0" animBg="1" autoUpdateAnimBg="0"/>
      <p:bldP spid="343057" grpId="0" animBg="1" autoUpdateAnimBg="0"/>
      <p:bldP spid="343058" grpId="0" animBg="1" autoUpdateAnimBg="0"/>
      <p:bldP spid="343059" grpId="0" animBg="1" autoUpdateAnimBg="0"/>
      <p:bldP spid="343059" grpId="1" animBg="1"/>
      <p:bldP spid="343060" grpId="0" autoUpdateAnimBg="0"/>
      <p:bldP spid="343060" grpId="1"/>
      <p:bldP spid="343061" grpId="0" animBg="1" autoUpdateAnimBg="0"/>
      <p:bldP spid="343062" grpId="0" animBg="1" autoUpdateAnimBg="0"/>
      <p:bldP spid="343063" grpId="0" animBg="1" autoUpdateAnimBg="0"/>
      <p:bldP spid="2" grpId="0" animBg="1" autoUpdateAnimBg="0"/>
      <p:bldP spid="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4 İçerik Yer Tutucusu" descr="organik-tarim-amblem.jpg"/>
          <p:cNvPicPr>
            <a:picLocks noGrp="1" noChangeAspect="1"/>
          </p:cNvPicPr>
          <p:nvPr>
            <p:ph idx="1"/>
          </p:nvPr>
        </p:nvPicPr>
        <p:blipFill>
          <a:blip r:embed="rId2" cstate="print"/>
          <a:stretch>
            <a:fillRect/>
          </a:stretch>
        </p:blipFill>
        <p:spPr>
          <a:xfrm>
            <a:off x="1835696" y="1484784"/>
            <a:ext cx="5784676" cy="4131911"/>
          </a:xfrm>
        </p:spPr>
      </p:pic>
      <p:sp>
        <p:nvSpPr>
          <p:cNvPr id="9" name="8 Başlık"/>
          <p:cNvSpPr>
            <a:spLocks noGrp="1"/>
          </p:cNvSpPr>
          <p:nvPr>
            <p:ph type="title"/>
          </p:nvPr>
        </p:nvSpPr>
        <p:spPr/>
        <p:txBody>
          <a:bodyPr>
            <a:normAutofit fontScale="90000"/>
          </a:bodyPr>
          <a:lstStyle/>
          <a:p>
            <a:r>
              <a:rPr lang="tr-TR" sz="3600" b="1" dirty="0" smtClean="0"/>
              <a:t>İLGİLİ YÖNETMELİK MADDE 41 – Ek 10</a:t>
            </a:r>
            <a:r>
              <a:rPr lang="tr-TR" dirty="0" smtClean="0"/>
              <a:t/>
            </a:r>
            <a:br>
              <a:rPr lang="tr-TR" dirty="0" smtClean="0"/>
            </a:br>
            <a:r>
              <a:rPr lang="tr-TR" b="1" dirty="0" smtClean="0"/>
              <a:t>(</a:t>
            </a:r>
            <a:r>
              <a:rPr lang="tr-TR" sz="1400" b="1" dirty="0" smtClean="0"/>
              <a:t>Boyut/Çapı: 6mm – 40mm  Renk: </a:t>
            </a:r>
            <a:r>
              <a:rPr lang="tr-TR" sz="1400" b="1" dirty="0" smtClean="0">
                <a:solidFill>
                  <a:srgbClr val="0000D2"/>
                </a:solidFill>
              </a:rPr>
              <a:t>Mavi</a:t>
            </a:r>
            <a:r>
              <a:rPr lang="tr-TR" sz="1400" b="1" dirty="0" smtClean="0"/>
              <a:t> – </a:t>
            </a:r>
            <a:r>
              <a:rPr lang="tr-TR" sz="1400" b="1" dirty="0" smtClean="0">
                <a:solidFill>
                  <a:srgbClr val="023C11"/>
                </a:solidFill>
              </a:rPr>
              <a:t>Yeşil</a:t>
            </a:r>
            <a:r>
              <a:rPr lang="tr-TR" sz="4000" b="1" dirty="0" smtClean="0"/>
              <a:t>)</a:t>
            </a:r>
            <a:endParaRPr lang="tr-TR" dirty="0"/>
          </a:p>
        </p:txBody>
      </p:sp>
    </p:spTree>
    <p:extLst>
      <p:ext uri="{BB962C8B-B14F-4D97-AF65-F5344CB8AC3E}">
        <p14:creationId xmlns:p14="http://schemas.microsoft.com/office/powerpoint/2010/main" val="238126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4" name="Rectangle 4"/>
          <p:cNvSpPr>
            <a:spLocks noChangeArrowheads="1"/>
          </p:cNvSpPr>
          <p:nvPr/>
        </p:nvSpPr>
        <p:spPr bwMode="auto">
          <a:xfrm>
            <a:off x="468313" y="333375"/>
            <a:ext cx="8496300" cy="129540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tr-TR" altLang="tr-TR" sz="2200" b="1" smtClean="0">
                <a:solidFill>
                  <a:srgbClr val="FF3300"/>
                </a:solidFill>
              </a:rPr>
              <a:t>Yetkilendirilmiş Kuruluşların yönetmeliğe aykırı faaliyette </a:t>
            </a:r>
          </a:p>
          <a:p>
            <a:pPr eaLnBrk="1" fontAlgn="base" hangingPunct="1">
              <a:spcBef>
                <a:spcPct val="0"/>
              </a:spcBef>
              <a:spcAft>
                <a:spcPct val="0"/>
              </a:spcAft>
              <a:buFontTx/>
              <a:buNone/>
            </a:pPr>
            <a:r>
              <a:rPr lang="tr-TR" altLang="tr-TR" sz="2200" b="1" smtClean="0">
                <a:solidFill>
                  <a:srgbClr val="FF3300"/>
                </a:solidFill>
              </a:rPr>
              <a:t>bulunmaları durumunda;</a:t>
            </a:r>
          </a:p>
        </p:txBody>
      </p:sp>
      <p:sp>
        <p:nvSpPr>
          <p:cNvPr id="46083" name="Rectangle 3"/>
          <p:cNvSpPr>
            <a:spLocks noChangeArrowheads="1"/>
          </p:cNvSpPr>
          <p:nvPr/>
        </p:nvSpPr>
        <p:spPr bwMode="auto">
          <a:xfrm>
            <a:off x="611188" y="2349500"/>
            <a:ext cx="1943100" cy="1152525"/>
          </a:xfrm>
          <a:prstGeom prst="rect">
            <a:avLst/>
          </a:prstGeom>
          <a:solidFill>
            <a:schemeClr val="accent1">
              <a:alpha val="70195"/>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Yazılı uyarı</a:t>
            </a:r>
          </a:p>
          <a:p>
            <a:pPr algn="ctr" eaLnBrk="1" fontAlgn="base" hangingPunct="1">
              <a:spcBef>
                <a:spcPct val="0"/>
              </a:spcBef>
              <a:spcAft>
                <a:spcPct val="0"/>
              </a:spcAft>
              <a:buFontTx/>
              <a:buNone/>
            </a:pPr>
            <a:r>
              <a:rPr lang="tr-TR" altLang="tr-TR" sz="1800" smtClean="0">
                <a:solidFill>
                  <a:srgbClr val="000000"/>
                </a:solidFill>
                <a:latin typeface="Arial Black" pitchFamily="34" charset="0"/>
              </a:rPr>
              <a:t>&amp;</a:t>
            </a:r>
          </a:p>
          <a:p>
            <a:pPr algn="ctr" eaLnBrk="1" fontAlgn="base" hangingPunct="1">
              <a:spcBef>
                <a:spcPct val="0"/>
              </a:spcBef>
              <a:spcAft>
                <a:spcPct val="0"/>
              </a:spcAft>
              <a:buFontTx/>
              <a:buNone/>
            </a:pPr>
            <a:r>
              <a:rPr lang="tr-TR" altLang="tr-TR" sz="1800" smtClean="0">
                <a:solidFill>
                  <a:srgbClr val="000000"/>
                </a:solidFill>
                <a:latin typeface="Arial Black" pitchFamily="34" charset="0"/>
              </a:rPr>
              <a:t>2 ay süre</a:t>
            </a:r>
          </a:p>
        </p:txBody>
      </p:sp>
      <p:grpSp>
        <p:nvGrpSpPr>
          <p:cNvPr id="46084" name="Group 4"/>
          <p:cNvGrpSpPr>
            <a:grpSpLocks/>
          </p:cNvGrpSpPr>
          <p:nvPr/>
        </p:nvGrpSpPr>
        <p:grpSpPr bwMode="auto">
          <a:xfrm>
            <a:off x="2916238" y="2492375"/>
            <a:ext cx="3455987" cy="942975"/>
            <a:chOff x="1837" y="1570"/>
            <a:chExt cx="1774" cy="594"/>
          </a:xfrm>
        </p:grpSpPr>
        <p:pic>
          <p:nvPicPr>
            <p:cNvPr id="3996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7" y="1570"/>
              <a:ext cx="177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8" name="Rectangle 6"/>
            <p:cNvSpPr>
              <a:spLocks noChangeArrowheads="1"/>
            </p:cNvSpPr>
            <p:nvPr/>
          </p:nvSpPr>
          <p:spPr bwMode="auto">
            <a:xfrm>
              <a:off x="1927" y="1797"/>
              <a:ext cx="1543" cy="136"/>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FF0000"/>
                  </a:solidFill>
                  <a:latin typeface="Arial Black" pitchFamily="34" charset="0"/>
                </a:rPr>
                <a:t>Düzeltmeler</a:t>
              </a:r>
            </a:p>
          </p:txBody>
        </p:sp>
      </p:grpSp>
      <p:pic>
        <p:nvPicPr>
          <p:cNvPr id="46087" name="Resim 1" descr="YeniBakanlik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2060575"/>
            <a:ext cx="12969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8" name="Group 8"/>
          <p:cNvGrpSpPr>
            <a:grpSpLocks/>
          </p:cNvGrpSpPr>
          <p:nvPr/>
        </p:nvGrpSpPr>
        <p:grpSpPr bwMode="auto">
          <a:xfrm>
            <a:off x="1547813" y="3716338"/>
            <a:ext cx="2016125" cy="1296987"/>
            <a:chOff x="975" y="2251"/>
            <a:chExt cx="1270" cy="817"/>
          </a:xfrm>
        </p:grpSpPr>
        <p:sp>
          <p:nvSpPr>
            <p:cNvPr id="39964" name="Line 15"/>
            <p:cNvSpPr>
              <a:spLocks noChangeShapeType="1"/>
            </p:cNvSpPr>
            <p:nvPr/>
          </p:nvSpPr>
          <p:spPr bwMode="auto">
            <a:xfrm flipV="1">
              <a:off x="975" y="2251"/>
              <a:ext cx="0" cy="81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tr-TR" smtClean="0">
                <a:solidFill>
                  <a:srgbClr val="000000"/>
                </a:solidFill>
                <a:latin typeface="Arial Black" pitchFamily="34" charset="0"/>
              </a:endParaRPr>
            </a:p>
          </p:txBody>
        </p:sp>
        <p:sp>
          <p:nvSpPr>
            <p:cNvPr id="39965" name="Line 16"/>
            <p:cNvSpPr>
              <a:spLocks noChangeShapeType="1"/>
            </p:cNvSpPr>
            <p:nvPr/>
          </p:nvSpPr>
          <p:spPr bwMode="auto">
            <a:xfrm>
              <a:off x="975" y="3068"/>
              <a:ext cx="127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tr-TR" smtClean="0">
                <a:solidFill>
                  <a:srgbClr val="000000"/>
                </a:solidFill>
                <a:latin typeface="Arial Black" pitchFamily="34" charset="0"/>
              </a:endParaRPr>
            </a:p>
          </p:txBody>
        </p:sp>
        <p:sp>
          <p:nvSpPr>
            <p:cNvPr id="39966" name="Rectangle 11"/>
            <p:cNvSpPr>
              <a:spLocks noChangeArrowheads="1"/>
            </p:cNvSpPr>
            <p:nvPr/>
          </p:nvSpPr>
          <p:spPr bwMode="auto">
            <a:xfrm>
              <a:off x="1111" y="2750"/>
              <a:ext cx="1043"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400" b="1" smtClean="0">
                  <a:solidFill>
                    <a:srgbClr val="FF0000"/>
                  </a:solidFill>
                  <a:latin typeface="Times New Roman" pitchFamily="18" charset="0"/>
                </a:rPr>
                <a:t>Aykırılığın </a:t>
              </a:r>
            </a:p>
            <a:p>
              <a:pPr algn="ctr" eaLnBrk="1" fontAlgn="base" hangingPunct="1">
                <a:spcBef>
                  <a:spcPct val="0"/>
                </a:spcBef>
                <a:spcAft>
                  <a:spcPct val="0"/>
                </a:spcAft>
                <a:buFontTx/>
                <a:buNone/>
              </a:pPr>
              <a:r>
                <a:rPr lang="tr-TR" altLang="tr-TR" sz="1400" b="1" smtClean="0">
                  <a:solidFill>
                    <a:srgbClr val="FF0000"/>
                  </a:solidFill>
                  <a:latin typeface="Times New Roman" pitchFamily="18" charset="0"/>
                </a:rPr>
                <a:t>düzeltilmemesi</a:t>
              </a:r>
            </a:p>
          </p:txBody>
        </p:sp>
      </p:grpSp>
      <p:grpSp>
        <p:nvGrpSpPr>
          <p:cNvPr id="46092" name="Group 12"/>
          <p:cNvGrpSpPr>
            <a:grpSpLocks/>
          </p:cNvGrpSpPr>
          <p:nvPr/>
        </p:nvGrpSpPr>
        <p:grpSpPr bwMode="auto">
          <a:xfrm>
            <a:off x="3995738" y="4003675"/>
            <a:ext cx="1296987" cy="1296988"/>
            <a:chOff x="2517" y="2478"/>
            <a:chExt cx="817" cy="817"/>
          </a:xfrm>
        </p:grpSpPr>
        <p:pic>
          <p:nvPicPr>
            <p:cNvPr id="39962" name="Resim 1" descr="YeniBakanlik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 y="2478"/>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3" name="Rectangle 14"/>
            <p:cNvSpPr>
              <a:spLocks noChangeArrowheads="1"/>
            </p:cNvSpPr>
            <p:nvPr/>
          </p:nvSpPr>
          <p:spPr bwMode="auto">
            <a:xfrm>
              <a:off x="2744" y="2750"/>
              <a:ext cx="363"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OTK</a:t>
              </a:r>
            </a:p>
          </p:txBody>
        </p:sp>
      </p:grpSp>
      <p:grpSp>
        <p:nvGrpSpPr>
          <p:cNvPr id="46095" name="Group 15"/>
          <p:cNvGrpSpPr>
            <a:grpSpLocks/>
          </p:cNvGrpSpPr>
          <p:nvPr/>
        </p:nvGrpSpPr>
        <p:grpSpPr bwMode="auto">
          <a:xfrm>
            <a:off x="5292725" y="4652963"/>
            <a:ext cx="3167063" cy="503237"/>
            <a:chOff x="3334" y="2931"/>
            <a:chExt cx="1995" cy="317"/>
          </a:xfrm>
        </p:grpSpPr>
        <p:sp>
          <p:nvSpPr>
            <p:cNvPr id="39959" name="Line 16"/>
            <p:cNvSpPr>
              <a:spLocks noChangeShapeType="1"/>
            </p:cNvSpPr>
            <p:nvPr/>
          </p:nvSpPr>
          <p:spPr bwMode="auto">
            <a:xfrm>
              <a:off x="3334" y="3158"/>
              <a:ext cx="95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476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latin typeface="Arial Black" pitchFamily="34" charset="0"/>
              </a:endParaRPr>
            </a:p>
          </p:txBody>
        </p:sp>
        <p:sp>
          <p:nvSpPr>
            <p:cNvPr id="39960" name="Rectangle 17"/>
            <p:cNvSpPr>
              <a:spLocks noChangeArrowheads="1"/>
            </p:cNvSpPr>
            <p:nvPr/>
          </p:nvSpPr>
          <p:spPr bwMode="auto">
            <a:xfrm>
              <a:off x="4331" y="2931"/>
              <a:ext cx="998" cy="317"/>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ASKI</a:t>
              </a:r>
            </a:p>
          </p:txBody>
        </p:sp>
        <p:sp>
          <p:nvSpPr>
            <p:cNvPr id="39961" name="Rectangle 18"/>
            <p:cNvSpPr>
              <a:spLocks noChangeArrowheads="1"/>
            </p:cNvSpPr>
            <p:nvPr/>
          </p:nvSpPr>
          <p:spPr bwMode="auto">
            <a:xfrm>
              <a:off x="3424" y="2931"/>
              <a:ext cx="635"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600" smtClean="0">
                  <a:solidFill>
                    <a:srgbClr val="FF0000"/>
                  </a:solidFill>
                  <a:latin typeface="Arial Black" pitchFamily="34" charset="0"/>
                </a:rPr>
                <a:t>6 Ay</a:t>
              </a:r>
            </a:p>
          </p:txBody>
        </p:sp>
      </p:grpSp>
      <p:grpSp>
        <p:nvGrpSpPr>
          <p:cNvPr id="46099" name="Group 19"/>
          <p:cNvGrpSpPr>
            <a:grpSpLocks/>
          </p:cNvGrpSpPr>
          <p:nvPr/>
        </p:nvGrpSpPr>
        <p:grpSpPr bwMode="auto">
          <a:xfrm rot="-5400000">
            <a:off x="6880225" y="3497263"/>
            <a:ext cx="1655763" cy="655637"/>
            <a:chOff x="1837" y="1570"/>
            <a:chExt cx="1774" cy="594"/>
          </a:xfrm>
        </p:grpSpPr>
        <p:pic>
          <p:nvPicPr>
            <p:cNvPr id="3995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7" y="1570"/>
              <a:ext cx="177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8" name="Rectangle 21"/>
            <p:cNvSpPr>
              <a:spLocks noChangeArrowheads="1"/>
            </p:cNvSpPr>
            <p:nvPr/>
          </p:nvSpPr>
          <p:spPr bwMode="auto">
            <a:xfrm>
              <a:off x="1927" y="1797"/>
              <a:ext cx="1543" cy="136"/>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FF0000"/>
                  </a:solidFill>
                  <a:latin typeface="Arial Black" pitchFamily="34" charset="0"/>
                </a:rPr>
                <a:t>Düzeltmeler</a:t>
              </a:r>
            </a:p>
          </p:txBody>
        </p:sp>
      </p:grpSp>
      <p:grpSp>
        <p:nvGrpSpPr>
          <p:cNvPr id="46102" name="Group 22"/>
          <p:cNvGrpSpPr>
            <a:grpSpLocks/>
          </p:cNvGrpSpPr>
          <p:nvPr/>
        </p:nvGrpSpPr>
        <p:grpSpPr bwMode="auto">
          <a:xfrm>
            <a:off x="5292725" y="5229225"/>
            <a:ext cx="3240088" cy="936625"/>
            <a:chOff x="3334" y="3294"/>
            <a:chExt cx="2041" cy="590"/>
          </a:xfrm>
        </p:grpSpPr>
        <p:sp>
          <p:nvSpPr>
            <p:cNvPr id="39954" name="Line 23"/>
            <p:cNvSpPr>
              <a:spLocks noChangeShapeType="1"/>
            </p:cNvSpPr>
            <p:nvPr/>
          </p:nvSpPr>
          <p:spPr bwMode="auto">
            <a:xfrm>
              <a:off x="3334" y="3294"/>
              <a:ext cx="998" cy="454"/>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latin typeface="Arial Black" pitchFamily="34" charset="0"/>
              </a:endParaRPr>
            </a:p>
          </p:txBody>
        </p:sp>
        <p:sp>
          <p:nvSpPr>
            <p:cNvPr id="39955" name="Rectangle 24"/>
            <p:cNvSpPr>
              <a:spLocks noChangeArrowheads="1"/>
            </p:cNvSpPr>
            <p:nvPr/>
          </p:nvSpPr>
          <p:spPr bwMode="auto">
            <a:xfrm>
              <a:off x="4377" y="3567"/>
              <a:ext cx="998" cy="317"/>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Yetki İptali</a:t>
              </a:r>
            </a:p>
          </p:txBody>
        </p:sp>
        <p:sp>
          <p:nvSpPr>
            <p:cNvPr id="39956" name="Rectangle 25"/>
            <p:cNvSpPr>
              <a:spLocks noChangeArrowheads="1"/>
            </p:cNvSpPr>
            <p:nvPr/>
          </p:nvSpPr>
          <p:spPr bwMode="auto">
            <a:xfrm rot="1396103">
              <a:off x="3470" y="3339"/>
              <a:ext cx="635"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600" smtClean="0">
                  <a:solidFill>
                    <a:srgbClr val="FF0000"/>
                  </a:solidFill>
                  <a:latin typeface="Arial Black" pitchFamily="34" charset="0"/>
                </a:rPr>
                <a:t>6 Ay sonunda</a:t>
              </a:r>
            </a:p>
          </p:txBody>
        </p:sp>
      </p:grpSp>
      <p:grpSp>
        <p:nvGrpSpPr>
          <p:cNvPr id="46106" name="Group 26"/>
          <p:cNvGrpSpPr>
            <a:grpSpLocks/>
          </p:cNvGrpSpPr>
          <p:nvPr/>
        </p:nvGrpSpPr>
        <p:grpSpPr bwMode="auto">
          <a:xfrm>
            <a:off x="3779838" y="2205038"/>
            <a:ext cx="1512887" cy="1295400"/>
            <a:chOff x="2381" y="1389"/>
            <a:chExt cx="953" cy="816"/>
          </a:xfrm>
        </p:grpSpPr>
        <p:sp>
          <p:nvSpPr>
            <p:cNvPr id="39952" name="Line 27"/>
            <p:cNvSpPr>
              <a:spLocks noChangeShapeType="1"/>
            </p:cNvSpPr>
            <p:nvPr/>
          </p:nvSpPr>
          <p:spPr bwMode="auto">
            <a:xfrm flipH="1">
              <a:off x="2472" y="1389"/>
              <a:ext cx="862" cy="81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latin typeface="Arial Black" pitchFamily="34" charset="0"/>
              </a:endParaRPr>
            </a:p>
          </p:txBody>
        </p:sp>
        <p:sp>
          <p:nvSpPr>
            <p:cNvPr id="39953" name="Line 28"/>
            <p:cNvSpPr>
              <a:spLocks noChangeShapeType="1"/>
            </p:cNvSpPr>
            <p:nvPr/>
          </p:nvSpPr>
          <p:spPr bwMode="auto">
            <a:xfrm>
              <a:off x="2381" y="1434"/>
              <a:ext cx="953" cy="72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latin typeface="Arial Black" pitchFamily="34" charset="0"/>
              </a:endParaRPr>
            </a:p>
          </p:txBody>
        </p:sp>
      </p:grpSp>
      <p:grpSp>
        <p:nvGrpSpPr>
          <p:cNvPr id="46109" name="Group 29"/>
          <p:cNvGrpSpPr>
            <a:grpSpLocks/>
          </p:cNvGrpSpPr>
          <p:nvPr/>
        </p:nvGrpSpPr>
        <p:grpSpPr bwMode="auto">
          <a:xfrm>
            <a:off x="6877050" y="3213100"/>
            <a:ext cx="1512888" cy="1295400"/>
            <a:chOff x="2381" y="1389"/>
            <a:chExt cx="953" cy="816"/>
          </a:xfrm>
        </p:grpSpPr>
        <p:sp>
          <p:nvSpPr>
            <p:cNvPr id="39950" name="Line 30"/>
            <p:cNvSpPr>
              <a:spLocks noChangeShapeType="1"/>
            </p:cNvSpPr>
            <p:nvPr/>
          </p:nvSpPr>
          <p:spPr bwMode="auto">
            <a:xfrm flipH="1">
              <a:off x="2472" y="1389"/>
              <a:ext cx="862" cy="81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latin typeface="Arial Black" pitchFamily="34" charset="0"/>
              </a:endParaRPr>
            </a:p>
          </p:txBody>
        </p:sp>
        <p:sp>
          <p:nvSpPr>
            <p:cNvPr id="39951" name="Line 31"/>
            <p:cNvSpPr>
              <a:spLocks noChangeShapeType="1"/>
            </p:cNvSpPr>
            <p:nvPr/>
          </p:nvSpPr>
          <p:spPr bwMode="auto">
            <a:xfrm>
              <a:off x="2381" y="1434"/>
              <a:ext cx="953" cy="72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latin typeface="Arial Black" pitchFamily="34" charset="0"/>
              </a:endParaRPr>
            </a:p>
          </p:txBody>
        </p:sp>
      </p:grpSp>
      <p:sp>
        <p:nvSpPr>
          <p:cNvPr id="46112" name="Line 32"/>
          <p:cNvSpPr>
            <a:spLocks noChangeShapeType="1"/>
          </p:cNvSpPr>
          <p:nvPr/>
        </p:nvSpPr>
        <p:spPr bwMode="auto">
          <a:xfrm>
            <a:off x="5435600" y="4941888"/>
            <a:ext cx="13684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latin typeface="Arial Black" pitchFamily="34" charset="0"/>
            </a:endParaRPr>
          </a:p>
        </p:txBody>
      </p:sp>
      <p:sp>
        <p:nvSpPr>
          <p:cNvPr id="4" name="Dikdörtgen 3"/>
          <p:cNvSpPr/>
          <p:nvPr/>
        </p:nvSpPr>
        <p:spPr>
          <a:xfrm>
            <a:off x="4164013" y="6043325"/>
            <a:ext cx="4800600" cy="1077218"/>
          </a:xfrm>
          <a:prstGeom prst="rect">
            <a:avLst/>
          </a:prstGeom>
        </p:spPr>
        <p:txBody>
          <a:bodyPr wrap="square">
            <a:spAutoFit/>
          </a:bodyPr>
          <a:lstStyle/>
          <a:p>
            <a:endParaRPr lang="tr-TR" sz="1600" b="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endParaRPr>
          </a:p>
          <a:p>
            <a:endParaRPr lang="tr-TR" sz="16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endParaRPr>
          </a:p>
          <a:p>
            <a:r>
              <a:rPr lang="tr-TR" sz="1600" b="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rPr>
              <a:t>                           İLGİLİ </a:t>
            </a:r>
            <a:r>
              <a:rPr lang="tr-TR" sz="16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rPr>
              <a:t>YÖNETMELİK MADDE 41</a:t>
            </a:r>
          </a:p>
          <a:p>
            <a:pPr lvl="0"/>
            <a:endParaRPr lang="tr-TR" sz="16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33232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2000" fill="hold"/>
                                        <p:tgtEl>
                                          <p:spTgt spid="343044"/>
                                        </p:tgtEl>
                                        <p:attrNameLst>
                                          <p:attrName>ppt_w</p:attrName>
                                        </p:attrNameLst>
                                      </p:cBhvr>
                                      <p:tavLst>
                                        <p:tav tm="0">
                                          <p:val>
                                            <p:fltVal val="0"/>
                                          </p:val>
                                        </p:tav>
                                        <p:tav tm="100000">
                                          <p:val>
                                            <p:strVal val="#ppt_w"/>
                                          </p:val>
                                        </p:tav>
                                      </p:tavLst>
                                    </p:anim>
                                    <p:anim calcmode="lin" valueType="num">
                                      <p:cBhvr>
                                        <p:cTn id="8" dur="2000" fill="hold"/>
                                        <p:tgtEl>
                                          <p:spTgt spid="343044"/>
                                        </p:tgtEl>
                                        <p:attrNameLst>
                                          <p:attrName>ppt_h</p:attrName>
                                        </p:attrNameLst>
                                      </p:cBhvr>
                                      <p:tavLst>
                                        <p:tav tm="0">
                                          <p:val>
                                            <p:fltVal val="0"/>
                                          </p:val>
                                        </p:tav>
                                        <p:tav tm="100000">
                                          <p:val>
                                            <p:strVal val="#ppt_h"/>
                                          </p:val>
                                        </p:tav>
                                      </p:tavLst>
                                    </p:anim>
                                    <p:animEffect transition="in" filter="fade">
                                      <p:cBhvr>
                                        <p:cTn id="9" dur="2000"/>
                                        <p:tgtEl>
                                          <p:spTgt spid="343044"/>
                                        </p:tgtEl>
                                      </p:cBhvr>
                                    </p:animEffect>
                                  </p:childTnLst>
                                </p:cTn>
                              </p:par>
                            </p:childTnLst>
                          </p:cTn>
                        </p:par>
                        <p:par>
                          <p:cTn id="10" fill="hold" nodeType="afterGroup">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6083"/>
                                        </p:tgtEl>
                                        <p:attrNameLst>
                                          <p:attrName>style.visibility</p:attrName>
                                        </p:attrNameLst>
                                      </p:cBhvr>
                                      <p:to>
                                        <p:strVal val="visible"/>
                                      </p:to>
                                    </p:set>
                                    <p:anim calcmode="lin" valueType="num">
                                      <p:cBhvr>
                                        <p:cTn id="13" dur="2000" fill="hold"/>
                                        <p:tgtEl>
                                          <p:spTgt spid="46083"/>
                                        </p:tgtEl>
                                        <p:attrNameLst>
                                          <p:attrName>ppt_w</p:attrName>
                                        </p:attrNameLst>
                                      </p:cBhvr>
                                      <p:tavLst>
                                        <p:tav tm="0">
                                          <p:val>
                                            <p:fltVal val="0"/>
                                          </p:val>
                                        </p:tav>
                                        <p:tav tm="100000">
                                          <p:val>
                                            <p:strVal val="#ppt_w"/>
                                          </p:val>
                                        </p:tav>
                                      </p:tavLst>
                                    </p:anim>
                                    <p:anim calcmode="lin" valueType="num">
                                      <p:cBhvr>
                                        <p:cTn id="14" dur="2000" fill="hold"/>
                                        <p:tgtEl>
                                          <p:spTgt spid="46083"/>
                                        </p:tgtEl>
                                        <p:attrNameLst>
                                          <p:attrName>ppt_h</p:attrName>
                                        </p:attrNameLst>
                                      </p:cBhvr>
                                      <p:tavLst>
                                        <p:tav tm="0">
                                          <p:val>
                                            <p:fltVal val="0"/>
                                          </p:val>
                                        </p:tav>
                                        <p:tav tm="100000">
                                          <p:val>
                                            <p:strVal val="#ppt_h"/>
                                          </p:val>
                                        </p:tav>
                                      </p:tavLst>
                                    </p:anim>
                                    <p:animEffect transition="in" filter="fade">
                                      <p:cBhvr>
                                        <p:cTn id="15" dur="2000"/>
                                        <p:tgtEl>
                                          <p:spTgt spid="460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46084"/>
                                        </p:tgtEl>
                                        <p:attrNameLst>
                                          <p:attrName>style.visibility</p:attrName>
                                        </p:attrNameLst>
                                      </p:cBhvr>
                                      <p:to>
                                        <p:strVal val="visible"/>
                                      </p:to>
                                    </p:set>
                                    <p:anim calcmode="lin" valueType="num">
                                      <p:cBhvr>
                                        <p:cTn id="20" dur="2000" fill="hold"/>
                                        <p:tgtEl>
                                          <p:spTgt spid="46084"/>
                                        </p:tgtEl>
                                        <p:attrNameLst>
                                          <p:attrName>ppt_w</p:attrName>
                                        </p:attrNameLst>
                                      </p:cBhvr>
                                      <p:tavLst>
                                        <p:tav tm="0">
                                          <p:val>
                                            <p:fltVal val="0"/>
                                          </p:val>
                                        </p:tav>
                                        <p:tav tm="100000">
                                          <p:val>
                                            <p:strVal val="#ppt_w"/>
                                          </p:val>
                                        </p:tav>
                                      </p:tavLst>
                                    </p:anim>
                                    <p:anim calcmode="lin" valueType="num">
                                      <p:cBhvr>
                                        <p:cTn id="21" dur="2000" fill="hold"/>
                                        <p:tgtEl>
                                          <p:spTgt spid="46084"/>
                                        </p:tgtEl>
                                        <p:attrNameLst>
                                          <p:attrName>ppt_h</p:attrName>
                                        </p:attrNameLst>
                                      </p:cBhvr>
                                      <p:tavLst>
                                        <p:tav tm="0">
                                          <p:val>
                                            <p:fltVal val="0"/>
                                          </p:val>
                                        </p:tav>
                                        <p:tav tm="100000">
                                          <p:val>
                                            <p:strVal val="#ppt_h"/>
                                          </p:val>
                                        </p:tav>
                                      </p:tavLst>
                                    </p:anim>
                                    <p:animEffect transition="in" filter="fade">
                                      <p:cBhvr>
                                        <p:cTn id="22" dur="2000"/>
                                        <p:tgtEl>
                                          <p:spTgt spid="46084"/>
                                        </p:tgtEl>
                                      </p:cBhvr>
                                    </p:animEffect>
                                  </p:childTnLst>
                                </p:cTn>
                              </p:par>
                              <p:par>
                                <p:cTn id="23" presetID="53" presetClass="entr" presetSubtype="0" fill="hold" nodeType="withEffect">
                                  <p:stCondLst>
                                    <p:cond delay="0"/>
                                  </p:stCondLst>
                                  <p:childTnLst>
                                    <p:set>
                                      <p:cBhvr>
                                        <p:cTn id="24" dur="1" fill="hold">
                                          <p:stCondLst>
                                            <p:cond delay="0"/>
                                          </p:stCondLst>
                                        </p:cTn>
                                        <p:tgtEl>
                                          <p:spTgt spid="46087"/>
                                        </p:tgtEl>
                                        <p:attrNameLst>
                                          <p:attrName>style.visibility</p:attrName>
                                        </p:attrNameLst>
                                      </p:cBhvr>
                                      <p:to>
                                        <p:strVal val="visible"/>
                                      </p:to>
                                    </p:set>
                                    <p:anim calcmode="lin" valueType="num">
                                      <p:cBhvr>
                                        <p:cTn id="25" dur="2000" fill="hold"/>
                                        <p:tgtEl>
                                          <p:spTgt spid="46087"/>
                                        </p:tgtEl>
                                        <p:attrNameLst>
                                          <p:attrName>ppt_w</p:attrName>
                                        </p:attrNameLst>
                                      </p:cBhvr>
                                      <p:tavLst>
                                        <p:tav tm="0">
                                          <p:val>
                                            <p:fltVal val="0"/>
                                          </p:val>
                                        </p:tav>
                                        <p:tav tm="100000">
                                          <p:val>
                                            <p:strVal val="#ppt_w"/>
                                          </p:val>
                                        </p:tav>
                                      </p:tavLst>
                                    </p:anim>
                                    <p:anim calcmode="lin" valueType="num">
                                      <p:cBhvr>
                                        <p:cTn id="26" dur="2000" fill="hold"/>
                                        <p:tgtEl>
                                          <p:spTgt spid="46087"/>
                                        </p:tgtEl>
                                        <p:attrNameLst>
                                          <p:attrName>ppt_h</p:attrName>
                                        </p:attrNameLst>
                                      </p:cBhvr>
                                      <p:tavLst>
                                        <p:tav tm="0">
                                          <p:val>
                                            <p:fltVal val="0"/>
                                          </p:val>
                                        </p:tav>
                                        <p:tav tm="100000">
                                          <p:val>
                                            <p:strVal val="#ppt_h"/>
                                          </p:val>
                                        </p:tav>
                                      </p:tavLst>
                                    </p:anim>
                                    <p:animEffect transition="in" filter="fade">
                                      <p:cBhvr>
                                        <p:cTn id="27" dur="2000"/>
                                        <p:tgtEl>
                                          <p:spTgt spid="460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46106"/>
                                        </p:tgtEl>
                                        <p:attrNameLst>
                                          <p:attrName>style.visibility</p:attrName>
                                        </p:attrNameLst>
                                      </p:cBhvr>
                                      <p:to>
                                        <p:strVal val="visible"/>
                                      </p:to>
                                    </p:set>
                                    <p:anim calcmode="lin" valueType="num">
                                      <p:cBhvr>
                                        <p:cTn id="32" dur="2000" fill="hold"/>
                                        <p:tgtEl>
                                          <p:spTgt spid="46106"/>
                                        </p:tgtEl>
                                        <p:attrNameLst>
                                          <p:attrName>ppt_w</p:attrName>
                                        </p:attrNameLst>
                                      </p:cBhvr>
                                      <p:tavLst>
                                        <p:tav tm="0">
                                          <p:val>
                                            <p:fltVal val="0"/>
                                          </p:val>
                                        </p:tav>
                                        <p:tav tm="100000">
                                          <p:val>
                                            <p:strVal val="#ppt_w"/>
                                          </p:val>
                                        </p:tav>
                                      </p:tavLst>
                                    </p:anim>
                                    <p:anim calcmode="lin" valueType="num">
                                      <p:cBhvr>
                                        <p:cTn id="33" dur="2000" fill="hold"/>
                                        <p:tgtEl>
                                          <p:spTgt spid="46106"/>
                                        </p:tgtEl>
                                        <p:attrNameLst>
                                          <p:attrName>ppt_h</p:attrName>
                                        </p:attrNameLst>
                                      </p:cBhvr>
                                      <p:tavLst>
                                        <p:tav tm="0">
                                          <p:val>
                                            <p:fltVal val="0"/>
                                          </p:val>
                                        </p:tav>
                                        <p:tav tm="100000">
                                          <p:val>
                                            <p:strVal val="#ppt_h"/>
                                          </p:val>
                                        </p:tav>
                                      </p:tavLst>
                                    </p:anim>
                                    <p:animEffect transition="in" filter="fade">
                                      <p:cBhvr>
                                        <p:cTn id="34" dur="2000"/>
                                        <p:tgtEl>
                                          <p:spTgt spid="46106"/>
                                        </p:tgtEl>
                                      </p:cBhvr>
                                    </p:animEffect>
                                  </p:childTnLst>
                                </p:cTn>
                              </p:par>
                              <p:par>
                                <p:cTn id="35" presetID="53" presetClass="entr" presetSubtype="0" fill="hold" nodeType="withEffect">
                                  <p:stCondLst>
                                    <p:cond delay="0"/>
                                  </p:stCondLst>
                                  <p:childTnLst>
                                    <p:set>
                                      <p:cBhvr>
                                        <p:cTn id="36" dur="1" fill="hold">
                                          <p:stCondLst>
                                            <p:cond delay="0"/>
                                          </p:stCondLst>
                                        </p:cTn>
                                        <p:tgtEl>
                                          <p:spTgt spid="46088"/>
                                        </p:tgtEl>
                                        <p:attrNameLst>
                                          <p:attrName>style.visibility</p:attrName>
                                        </p:attrNameLst>
                                      </p:cBhvr>
                                      <p:to>
                                        <p:strVal val="visible"/>
                                      </p:to>
                                    </p:set>
                                    <p:anim calcmode="lin" valueType="num">
                                      <p:cBhvr>
                                        <p:cTn id="37" dur="2000" fill="hold"/>
                                        <p:tgtEl>
                                          <p:spTgt spid="46088"/>
                                        </p:tgtEl>
                                        <p:attrNameLst>
                                          <p:attrName>ppt_w</p:attrName>
                                        </p:attrNameLst>
                                      </p:cBhvr>
                                      <p:tavLst>
                                        <p:tav tm="0">
                                          <p:val>
                                            <p:fltVal val="0"/>
                                          </p:val>
                                        </p:tav>
                                        <p:tav tm="100000">
                                          <p:val>
                                            <p:strVal val="#ppt_w"/>
                                          </p:val>
                                        </p:tav>
                                      </p:tavLst>
                                    </p:anim>
                                    <p:anim calcmode="lin" valueType="num">
                                      <p:cBhvr>
                                        <p:cTn id="38" dur="2000" fill="hold"/>
                                        <p:tgtEl>
                                          <p:spTgt spid="46088"/>
                                        </p:tgtEl>
                                        <p:attrNameLst>
                                          <p:attrName>ppt_h</p:attrName>
                                        </p:attrNameLst>
                                      </p:cBhvr>
                                      <p:tavLst>
                                        <p:tav tm="0">
                                          <p:val>
                                            <p:fltVal val="0"/>
                                          </p:val>
                                        </p:tav>
                                        <p:tav tm="100000">
                                          <p:val>
                                            <p:strVal val="#ppt_h"/>
                                          </p:val>
                                        </p:tav>
                                      </p:tavLst>
                                    </p:anim>
                                    <p:animEffect transition="in" filter="fade">
                                      <p:cBhvr>
                                        <p:cTn id="39" dur="2000"/>
                                        <p:tgtEl>
                                          <p:spTgt spid="46088"/>
                                        </p:tgtEl>
                                      </p:cBhvr>
                                    </p:animEffect>
                                  </p:childTnLst>
                                </p:cTn>
                              </p:par>
                              <p:par>
                                <p:cTn id="40" presetID="53" presetClass="entr" presetSubtype="0" fill="hold" nodeType="withEffect">
                                  <p:stCondLst>
                                    <p:cond delay="0"/>
                                  </p:stCondLst>
                                  <p:childTnLst>
                                    <p:set>
                                      <p:cBhvr>
                                        <p:cTn id="41" dur="1" fill="hold">
                                          <p:stCondLst>
                                            <p:cond delay="0"/>
                                          </p:stCondLst>
                                        </p:cTn>
                                        <p:tgtEl>
                                          <p:spTgt spid="46092"/>
                                        </p:tgtEl>
                                        <p:attrNameLst>
                                          <p:attrName>style.visibility</p:attrName>
                                        </p:attrNameLst>
                                      </p:cBhvr>
                                      <p:to>
                                        <p:strVal val="visible"/>
                                      </p:to>
                                    </p:set>
                                    <p:anim calcmode="lin" valueType="num">
                                      <p:cBhvr>
                                        <p:cTn id="42" dur="2000" fill="hold"/>
                                        <p:tgtEl>
                                          <p:spTgt spid="46092"/>
                                        </p:tgtEl>
                                        <p:attrNameLst>
                                          <p:attrName>ppt_w</p:attrName>
                                        </p:attrNameLst>
                                      </p:cBhvr>
                                      <p:tavLst>
                                        <p:tav tm="0">
                                          <p:val>
                                            <p:fltVal val="0"/>
                                          </p:val>
                                        </p:tav>
                                        <p:tav tm="100000">
                                          <p:val>
                                            <p:strVal val="#ppt_w"/>
                                          </p:val>
                                        </p:tav>
                                      </p:tavLst>
                                    </p:anim>
                                    <p:anim calcmode="lin" valueType="num">
                                      <p:cBhvr>
                                        <p:cTn id="43" dur="2000" fill="hold"/>
                                        <p:tgtEl>
                                          <p:spTgt spid="46092"/>
                                        </p:tgtEl>
                                        <p:attrNameLst>
                                          <p:attrName>ppt_h</p:attrName>
                                        </p:attrNameLst>
                                      </p:cBhvr>
                                      <p:tavLst>
                                        <p:tav tm="0">
                                          <p:val>
                                            <p:fltVal val="0"/>
                                          </p:val>
                                        </p:tav>
                                        <p:tav tm="100000">
                                          <p:val>
                                            <p:strVal val="#ppt_h"/>
                                          </p:val>
                                        </p:tav>
                                      </p:tavLst>
                                    </p:anim>
                                    <p:animEffect transition="in" filter="fade">
                                      <p:cBhvr>
                                        <p:cTn id="44" dur="2000"/>
                                        <p:tgtEl>
                                          <p:spTgt spid="4609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46095"/>
                                        </p:tgtEl>
                                        <p:attrNameLst>
                                          <p:attrName>style.visibility</p:attrName>
                                        </p:attrNameLst>
                                      </p:cBhvr>
                                      <p:to>
                                        <p:strVal val="visible"/>
                                      </p:to>
                                    </p:set>
                                    <p:anim calcmode="lin" valueType="num">
                                      <p:cBhvr>
                                        <p:cTn id="49" dur="2000" fill="hold"/>
                                        <p:tgtEl>
                                          <p:spTgt spid="46095"/>
                                        </p:tgtEl>
                                        <p:attrNameLst>
                                          <p:attrName>ppt_w</p:attrName>
                                        </p:attrNameLst>
                                      </p:cBhvr>
                                      <p:tavLst>
                                        <p:tav tm="0">
                                          <p:val>
                                            <p:fltVal val="0"/>
                                          </p:val>
                                        </p:tav>
                                        <p:tav tm="100000">
                                          <p:val>
                                            <p:strVal val="#ppt_w"/>
                                          </p:val>
                                        </p:tav>
                                      </p:tavLst>
                                    </p:anim>
                                    <p:anim calcmode="lin" valueType="num">
                                      <p:cBhvr>
                                        <p:cTn id="50" dur="2000" fill="hold"/>
                                        <p:tgtEl>
                                          <p:spTgt spid="46095"/>
                                        </p:tgtEl>
                                        <p:attrNameLst>
                                          <p:attrName>ppt_h</p:attrName>
                                        </p:attrNameLst>
                                      </p:cBhvr>
                                      <p:tavLst>
                                        <p:tav tm="0">
                                          <p:val>
                                            <p:fltVal val="0"/>
                                          </p:val>
                                        </p:tav>
                                        <p:tav tm="100000">
                                          <p:val>
                                            <p:strVal val="#ppt_h"/>
                                          </p:val>
                                        </p:tav>
                                      </p:tavLst>
                                    </p:anim>
                                    <p:animEffect transition="in" filter="fade">
                                      <p:cBhvr>
                                        <p:cTn id="51" dur="2000"/>
                                        <p:tgtEl>
                                          <p:spTgt spid="46095"/>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46112"/>
                                        </p:tgtEl>
                                        <p:attrNameLst>
                                          <p:attrName>style.visibility</p:attrName>
                                        </p:attrNameLst>
                                      </p:cBhvr>
                                      <p:to>
                                        <p:strVal val="visible"/>
                                      </p:to>
                                    </p:set>
                                    <p:anim calcmode="lin" valueType="num">
                                      <p:cBhvr>
                                        <p:cTn id="54" dur="1000" fill="hold"/>
                                        <p:tgtEl>
                                          <p:spTgt spid="46112"/>
                                        </p:tgtEl>
                                        <p:attrNameLst>
                                          <p:attrName>ppt_w</p:attrName>
                                        </p:attrNameLst>
                                      </p:cBhvr>
                                      <p:tavLst>
                                        <p:tav tm="0">
                                          <p:val>
                                            <p:fltVal val="0"/>
                                          </p:val>
                                        </p:tav>
                                        <p:tav tm="100000">
                                          <p:val>
                                            <p:strVal val="#ppt_w"/>
                                          </p:val>
                                        </p:tav>
                                      </p:tavLst>
                                    </p:anim>
                                    <p:anim calcmode="lin" valueType="num">
                                      <p:cBhvr>
                                        <p:cTn id="55" dur="1000" fill="hold"/>
                                        <p:tgtEl>
                                          <p:spTgt spid="46112"/>
                                        </p:tgtEl>
                                        <p:attrNameLst>
                                          <p:attrName>ppt_h</p:attrName>
                                        </p:attrNameLst>
                                      </p:cBhvr>
                                      <p:tavLst>
                                        <p:tav tm="0">
                                          <p:val>
                                            <p:fltVal val="0"/>
                                          </p:val>
                                        </p:tav>
                                        <p:tav tm="100000">
                                          <p:val>
                                            <p:strVal val="#ppt_h"/>
                                          </p:val>
                                        </p:tav>
                                      </p:tavLst>
                                    </p:anim>
                                    <p:animEffect transition="in" filter="fade">
                                      <p:cBhvr>
                                        <p:cTn id="56" dur="1000"/>
                                        <p:tgtEl>
                                          <p:spTgt spid="4611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46099"/>
                                        </p:tgtEl>
                                        <p:attrNameLst>
                                          <p:attrName>style.visibility</p:attrName>
                                        </p:attrNameLst>
                                      </p:cBhvr>
                                      <p:to>
                                        <p:strVal val="visible"/>
                                      </p:to>
                                    </p:set>
                                    <p:anim calcmode="lin" valueType="num">
                                      <p:cBhvr>
                                        <p:cTn id="61" dur="2000" fill="hold"/>
                                        <p:tgtEl>
                                          <p:spTgt spid="46099"/>
                                        </p:tgtEl>
                                        <p:attrNameLst>
                                          <p:attrName>ppt_w</p:attrName>
                                        </p:attrNameLst>
                                      </p:cBhvr>
                                      <p:tavLst>
                                        <p:tav tm="0">
                                          <p:val>
                                            <p:fltVal val="0"/>
                                          </p:val>
                                        </p:tav>
                                        <p:tav tm="100000">
                                          <p:val>
                                            <p:strVal val="#ppt_w"/>
                                          </p:val>
                                        </p:tav>
                                      </p:tavLst>
                                    </p:anim>
                                    <p:anim calcmode="lin" valueType="num">
                                      <p:cBhvr>
                                        <p:cTn id="62" dur="2000" fill="hold"/>
                                        <p:tgtEl>
                                          <p:spTgt spid="46099"/>
                                        </p:tgtEl>
                                        <p:attrNameLst>
                                          <p:attrName>ppt_h</p:attrName>
                                        </p:attrNameLst>
                                      </p:cBhvr>
                                      <p:tavLst>
                                        <p:tav tm="0">
                                          <p:val>
                                            <p:fltVal val="0"/>
                                          </p:val>
                                        </p:tav>
                                        <p:tav tm="100000">
                                          <p:val>
                                            <p:strVal val="#ppt_h"/>
                                          </p:val>
                                        </p:tav>
                                      </p:tavLst>
                                    </p:anim>
                                    <p:animEffect transition="in" filter="fade">
                                      <p:cBhvr>
                                        <p:cTn id="63" dur="2000"/>
                                        <p:tgtEl>
                                          <p:spTgt spid="4609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nodeType="clickEffect">
                                  <p:stCondLst>
                                    <p:cond delay="0"/>
                                  </p:stCondLst>
                                  <p:childTnLst>
                                    <p:set>
                                      <p:cBhvr>
                                        <p:cTn id="67" dur="1" fill="hold">
                                          <p:stCondLst>
                                            <p:cond delay="0"/>
                                          </p:stCondLst>
                                        </p:cTn>
                                        <p:tgtEl>
                                          <p:spTgt spid="46109"/>
                                        </p:tgtEl>
                                        <p:attrNameLst>
                                          <p:attrName>style.visibility</p:attrName>
                                        </p:attrNameLst>
                                      </p:cBhvr>
                                      <p:to>
                                        <p:strVal val="visible"/>
                                      </p:to>
                                    </p:set>
                                    <p:anim calcmode="lin" valueType="num">
                                      <p:cBhvr>
                                        <p:cTn id="68" dur="2000" fill="hold"/>
                                        <p:tgtEl>
                                          <p:spTgt spid="46109"/>
                                        </p:tgtEl>
                                        <p:attrNameLst>
                                          <p:attrName>ppt_w</p:attrName>
                                        </p:attrNameLst>
                                      </p:cBhvr>
                                      <p:tavLst>
                                        <p:tav tm="0">
                                          <p:val>
                                            <p:fltVal val="0"/>
                                          </p:val>
                                        </p:tav>
                                        <p:tav tm="100000">
                                          <p:val>
                                            <p:strVal val="#ppt_w"/>
                                          </p:val>
                                        </p:tav>
                                      </p:tavLst>
                                    </p:anim>
                                    <p:anim calcmode="lin" valueType="num">
                                      <p:cBhvr>
                                        <p:cTn id="69" dur="2000" fill="hold"/>
                                        <p:tgtEl>
                                          <p:spTgt spid="46109"/>
                                        </p:tgtEl>
                                        <p:attrNameLst>
                                          <p:attrName>ppt_h</p:attrName>
                                        </p:attrNameLst>
                                      </p:cBhvr>
                                      <p:tavLst>
                                        <p:tav tm="0">
                                          <p:val>
                                            <p:fltVal val="0"/>
                                          </p:val>
                                        </p:tav>
                                        <p:tav tm="100000">
                                          <p:val>
                                            <p:strVal val="#ppt_h"/>
                                          </p:val>
                                        </p:tav>
                                      </p:tavLst>
                                    </p:anim>
                                    <p:animEffect transition="in" filter="fade">
                                      <p:cBhvr>
                                        <p:cTn id="70" dur="2000"/>
                                        <p:tgtEl>
                                          <p:spTgt spid="46109"/>
                                        </p:tgtEl>
                                      </p:cBhvr>
                                    </p:animEffect>
                                  </p:childTnLst>
                                </p:cTn>
                              </p:par>
                              <p:par>
                                <p:cTn id="71" presetID="53" presetClass="entr" presetSubtype="0" fill="hold" nodeType="withEffect">
                                  <p:stCondLst>
                                    <p:cond delay="0"/>
                                  </p:stCondLst>
                                  <p:childTnLst>
                                    <p:set>
                                      <p:cBhvr>
                                        <p:cTn id="72" dur="1" fill="hold">
                                          <p:stCondLst>
                                            <p:cond delay="0"/>
                                          </p:stCondLst>
                                        </p:cTn>
                                        <p:tgtEl>
                                          <p:spTgt spid="46102"/>
                                        </p:tgtEl>
                                        <p:attrNameLst>
                                          <p:attrName>style.visibility</p:attrName>
                                        </p:attrNameLst>
                                      </p:cBhvr>
                                      <p:to>
                                        <p:strVal val="visible"/>
                                      </p:to>
                                    </p:set>
                                    <p:anim calcmode="lin" valueType="num">
                                      <p:cBhvr>
                                        <p:cTn id="73" dur="2000" fill="hold"/>
                                        <p:tgtEl>
                                          <p:spTgt spid="46102"/>
                                        </p:tgtEl>
                                        <p:attrNameLst>
                                          <p:attrName>ppt_w</p:attrName>
                                        </p:attrNameLst>
                                      </p:cBhvr>
                                      <p:tavLst>
                                        <p:tav tm="0">
                                          <p:val>
                                            <p:fltVal val="0"/>
                                          </p:val>
                                        </p:tav>
                                        <p:tav tm="100000">
                                          <p:val>
                                            <p:strVal val="#ppt_w"/>
                                          </p:val>
                                        </p:tav>
                                      </p:tavLst>
                                    </p:anim>
                                    <p:anim calcmode="lin" valueType="num">
                                      <p:cBhvr>
                                        <p:cTn id="74" dur="2000" fill="hold"/>
                                        <p:tgtEl>
                                          <p:spTgt spid="46102"/>
                                        </p:tgtEl>
                                        <p:attrNameLst>
                                          <p:attrName>ppt_h</p:attrName>
                                        </p:attrNameLst>
                                      </p:cBhvr>
                                      <p:tavLst>
                                        <p:tav tm="0">
                                          <p:val>
                                            <p:fltVal val="0"/>
                                          </p:val>
                                        </p:tav>
                                        <p:tav tm="100000">
                                          <p:val>
                                            <p:strVal val="#ppt_h"/>
                                          </p:val>
                                        </p:tav>
                                      </p:tavLst>
                                    </p:anim>
                                    <p:animEffect transition="in" filter="fade">
                                      <p:cBhvr>
                                        <p:cTn id="75" dur="2000"/>
                                        <p:tgtEl>
                                          <p:spTgt spid="46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animBg="1" autoUpdateAnimBg="0"/>
      <p:bldP spid="46083" grpId="0" animBg="1"/>
      <p:bldP spid="461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5" name="Rectangle 5"/>
          <p:cNvSpPr>
            <a:spLocks noChangeArrowheads="1"/>
          </p:cNvSpPr>
          <p:nvPr/>
        </p:nvSpPr>
        <p:spPr bwMode="auto">
          <a:xfrm>
            <a:off x="971550" y="260350"/>
            <a:ext cx="7704138" cy="1152525"/>
          </a:xfrm>
          <a:prstGeom prst="rect">
            <a:avLst/>
          </a:prstGeom>
          <a:solidFill>
            <a:schemeClr val="accent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2400" smtClean="0">
                <a:solidFill>
                  <a:srgbClr val="FF0000"/>
                </a:solidFill>
                <a:latin typeface="Arial Black" pitchFamily="34" charset="0"/>
              </a:rPr>
              <a:t>Kontrolörlük ve Sertifikerlik</a:t>
            </a:r>
          </a:p>
          <a:p>
            <a:pPr algn="ctr" eaLnBrk="1" fontAlgn="base" hangingPunct="1">
              <a:spcBef>
                <a:spcPct val="0"/>
              </a:spcBef>
              <a:spcAft>
                <a:spcPct val="0"/>
              </a:spcAft>
              <a:buFontTx/>
              <a:buNone/>
            </a:pPr>
            <a:r>
              <a:rPr lang="tr-TR" altLang="tr-TR" sz="2400" smtClean="0">
                <a:solidFill>
                  <a:srgbClr val="FF0000"/>
                </a:solidFill>
                <a:latin typeface="Arial Black" pitchFamily="34" charset="0"/>
              </a:rPr>
              <a:t>başvurularında aranacak şartlar</a:t>
            </a:r>
          </a:p>
        </p:txBody>
      </p:sp>
      <p:pic>
        <p:nvPicPr>
          <p:cNvPr id="324621" name="Picture 13" descr="J0323760"/>
          <p:cNvPicPr>
            <a:picLocks noChangeAspect="1" noChangeArrowheads="1" noCrop="1"/>
          </p:cNvPicPr>
          <p:nvPr/>
        </p:nvPicPr>
        <p:blipFill>
          <a:blip r:embed="rId2" cstate="print">
            <a:lum bright="50000" contrast="-30000"/>
            <a:extLst>
              <a:ext uri="{28A0092B-C50C-407E-A947-70E740481C1C}">
                <a14:useLocalDpi xmlns:a14="http://schemas.microsoft.com/office/drawing/2010/main" val="0"/>
              </a:ext>
            </a:extLst>
          </a:blip>
          <a:srcRect/>
          <a:stretch>
            <a:fillRect/>
          </a:stretch>
        </p:blipFill>
        <p:spPr bwMode="auto">
          <a:xfrm>
            <a:off x="5292725" y="2133600"/>
            <a:ext cx="3240088"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35" name="Picture 15" descr="J0233433"/>
          <p:cNvPicPr>
            <a:picLocks noChangeAspect="1" noChangeArrowheads="1"/>
          </p:cNvPicPr>
          <p:nvPr/>
        </p:nvPicPr>
        <p:blipFill>
          <a:blip r:embed="rId3" cstate="print">
            <a:lum bright="50000" contrast="-40000"/>
            <a:extLst>
              <a:ext uri="{28A0092B-C50C-407E-A947-70E740481C1C}">
                <a14:useLocalDpi xmlns:a14="http://schemas.microsoft.com/office/drawing/2010/main" val="0"/>
              </a:ext>
            </a:extLst>
          </a:blip>
          <a:srcRect/>
          <a:stretch>
            <a:fillRect/>
          </a:stretch>
        </p:blipFill>
        <p:spPr bwMode="auto">
          <a:xfrm>
            <a:off x="684213" y="1789113"/>
            <a:ext cx="428625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611188" y="1700213"/>
            <a:ext cx="4248150" cy="720725"/>
          </a:xfrm>
          <a:prstGeom prst="rect">
            <a:avLst/>
          </a:prstGeom>
          <a:solidFill>
            <a:schemeClr val="accent1">
              <a:alpha val="50195"/>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Ziraat, Veteriner, S.Ürünleri, </a:t>
            </a:r>
          </a:p>
          <a:p>
            <a:pPr algn="ctr" eaLnBrk="1" fontAlgn="base" hangingPunct="1">
              <a:spcBef>
                <a:spcPct val="0"/>
              </a:spcBef>
              <a:spcAft>
                <a:spcPct val="0"/>
              </a:spcAft>
              <a:buFontTx/>
              <a:buNone/>
            </a:pPr>
            <a:r>
              <a:rPr lang="tr-TR" altLang="tr-TR" sz="1800" smtClean="0">
                <a:solidFill>
                  <a:srgbClr val="000000"/>
                </a:solidFill>
                <a:latin typeface="Arial Black" pitchFamily="34" charset="0"/>
              </a:rPr>
              <a:t>G. Mühendisliği Fakültesi Mezunu</a:t>
            </a:r>
          </a:p>
        </p:txBody>
      </p:sp>
      <p:sp>
        <p:nvSpPr>
          <p:cNvPr id="53254" name="Rectangle 6"/>
          <p:cNvSpPr>
            <a:spLocks noChangeArrowheads="1"/>
          </p:cNvSpPr>
          <p:nvPr/>
        </p:nvSpPr>
        <p:spPr bwMode="auto">
          <a:xfrm>
            <a:off x="6084888" y="1484313"/>
            <a:ext cx="2447925" cy="431800"/>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Bir yıllık deneyim</a:t>
            </a:r>
          </a:p>
        </p:txBody>
      </p:sp>
      <p:sp>
        <p:nvSpPr>
          <p:cNvPr id="53255" name="Rectangle 7"/>
          <p:cNvSpPr>
            <a:spLocks noChangeArrowheads="1"/>
          </p:cNvSpPr>
          <p:nvPr/>
        </p:nvSpPr>
        <p:spPr bwMode="auto">
          <a:xfrm>
            <a:off x="6732588" y="2060575"/>
            <a:ext cx="1152525" cy="28892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&amp;</a:t>
            </a:r>
          </a:p>
        </p:txBody>
      </p:sp>
      <p:sp>
        <p:nvSpPr>
          <p:cNvPr id="53256" name="Rectangle 8"/>
          <p:cNvSpPr>
            <a:spLocks noChangeArrowheads="1"/>
          </p:cNvSpPr>
          <p:nvPr/>
        </p:nvSpPr>
        <p:spPr bwMode="auto">
          <a:xfrm>
            <a:off x="6156325" y="2492375"/>
            <a:ext cx="2376488" cy="431800"/>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Y.Lisans Diploması</a:t>
            </a:r>
          </a:p>
        </p:txBody>
      </p:sp>
      <p:sp>
        <p:nvSpPr>
          <p:cNvPr id="53257" name="Rectangle 9"/>
          <p:cNvSpPr>
            <a:spLocks noChangeArrowheads="1"/>
          </p:cNvSpPr>
          <p:nvPr/>
        </p:nvSpPr>
        <p:spPr bwMode="auto">
          <a:xfrm>
            <a:off x="6732588" y="2997200"/>
            <a:ext cx="1152525" cy="28733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&amp;</a:t>
            </a:r>
          </a:p>
        </p:txBody>
      </p:sp>
      <p:sp>
        <p:nvSpPr>
          <p:cNvPr id="53258" name="Rectangle 10"/>
          <p:cNvSpPr>
            <a:spLocks noChangeArrowheads="1"/>
          </p:cNvSpPr>
          <p:nvPr/>
        </p:nvSpPr>
        <p:spPr bwMode="auto">
          <a:xfrm>
            <a:off x="6084888" y="3357563"/>
            <a:ext cx="2447925" cy="431800"/>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Kontrolörlük Kursu</a:t>
            </a:r>
          </a:p>
        </p:txBody>
      </p:sp>
      <p:sp>
        <p:nvSpPr>
          <p:cNvPr id="53259" name="Rectangle 11"/>
          <p:cNvSpPr>
            <a:spLocks noChangeArrowheads="1"/>
          </p:cNvSpPr>
          <p:nvPr/>
        </p:nvSpPr>
        <p:spPr bwMode="auto">
          <a:xfrm>
            <a:off x="6732588" y="3933825"/>
            <a:ext cx="1223962" cy="28733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&amp;</a:t>
            </a:r>
          </a:p>
        </p:txBody>
      </p:sp>
      <p:sp>
        <p:nvSpPr>
          <p:cNvPr id="53260" name="Rectangle 12"/>
          <p:cNvSpPr>
            <a:spLocks noChangeArrowheads="1"/>
          </p:cNvSpPr>
          <p:nvPr/>
        </p:nvSpPr>
        <p:spPr bwMode="auto">
          <a:xfrm>
            <a:off x="6084888" y="4365625"/>
            <a:ext cx="2447925" cy="792163"/>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600" smtClean="0">
                <a:solidFill>
                  <a:srgbClr val="000000"/>
                </a:solidFill>
                <a:latin typeface="Arial Black" pitchFamily="34" charset="0"/>
              </a:rPr>
              <a:t>KSK’da 6 ay</a:t>
            </a:r>
          </a:p>
          <a:p>
            <a:pPr algn="ctr" eaLnBrk="1" fontAlgn="base" hangingPunct="1">
              <a:spcBef>
                <a:spcPct val="0"/>
              </a:spcBef>
              <a:spcAft>
                <a:spcPct val="0"/>
              </a:spcAft>
              <a:buFontTx/>
              <a:buNone/>
            </a:pPr>
            <a:r>
              <a:rPr lang="tr-TR" altLang="tr-TR" sz="1600" smtClean="0">
                <a:solidFill>
                  <a:srgbClr val="000000"/>
                </a:solidFill>
                <a:latin typeface="Arial Black" pitchFamily="34" charset="0"/>
              </a:rPr>
              <a:t>10 iş günü ve </a:t>
            </a:r>
          </a:p>
          <a:p>
            <a:pPr algn="ctr" eaLnBrk="1" fontAlgn="base" hangingPunct="1">
              <a:spcBef>
                <a:spcPct val="0"/>
              </a:spcBef>
              <a:spcAft>
                <a:spcPct val="0"/>
              </a:spcAft>
              <a:buFontTx/>
              <a:buNone/>
            </a:pPr>
            <a:r>
              <a:rPr lang="tr-TR" altLang="tr-TR" sz="1600" smtClean="0">
                <a:solidFill>
                  <a:srgbClr val="000000"/>
                </a:solidFill>
                <a:latin typeface="Arial Black" pitchFamily="34" charset="0"/>
              </a:rPr>
              <a:t>20 müteşebbis </a:t>
            </a:r>
          </a:p>
        </p:txBody>
      </p:sp>
      <p:sp>
        <p:nvSpPr>
          <p:cNvPr id="53261" name="Rectangle 13"/>
          <p:cNvSpPr>
            <a:spLocks noChangeArrowheads="1"/>
          </p:cNvSpPr>
          <p:nvPr/>
        </p:nvSpPr>
        <p:spPr bwMode="auto">
          <a:xfrm>
            <a:off x="684213" y="5157788"/>
            <a:ext cx="4248150" cy="503237"/>
          </a:xfrm>
          <a:prstGeom prst="rect">
            <a:avLst/>
          </a:prstGeom>
          <a:solidFill>
            <a:schemeClr val="accent1">
              <a:alpha val="50195"/>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Meslek odası üyeliği</a:t>
            </a:r>
          </a:p>
        </p:txBody>
      </p:sp>
      <p:sp>
        <p:nvSpPr>
          <p:cNvPr id="53262" name="Rectangle 14"/>
          <p:cNvSpPr>
            <a:spLocks noChangeArrowheads="1"/>
          </p:cNvSpPr>
          <p:nvPr/>
        </p:nvSpPr>
        <p:spPr bwMode="auto">
          <a:xfrm>
            <a:off x="611188" y="3716338"/>
            <a:ext cx="4248150" cy="504825"/>
          </a:xfrm>
          <a:prstGeom prst="rect">
            <a:avLst/>
          </a:prstGeom>
          <a:solidFill>
            <a:schemeClr val="accent1">
              <a:alpha val="50195"/>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Kimlik belgesi</a:t>
            </a:r>
          </a:p>
        </p:txBody>
      </p:sp>
      <p:sp>
        <p:nvSpPr>
          <p:cNvPr id="53263" name="Rectangle 15"/>
          <p:cNvSpPr>
            <a:spLocks noChangeArrowheads="1"/>
          </p:cNvSpPr>
          <p:nvPr/>
        </p:nvSpPr>
        <p:spPr bwMode="auto">
          <a:xfrm>
            <a:off x="611188" y="2781300"/>
            <a:ext cx="4248150" cy="576263"/>
          </a:xfrm>
          <a:prstGeom prst="rect">
            <a:avLst/>
          </a:prstGeom>
          <a:solidFill>
            <a:schemeClr val="accent1">
              <a:alpha val="50195"/>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Deneyim Belgesi</a:t>
            </a:r>
          </a:p>
        </p:txBody>
      </p:sp>
      <p:sp>
        <p:nvSpPr>
          <p:cNvPr id="53264" name="Rectangle 16"/>
          <p:cNvSpPr>
            <a:spLocks noChangeArrowheads="1"/>
          </p:cNvSpPr>
          <p:nvPr/>
        </p:nvSpPr>
        <p:spPr bwMode="auto">
          <a:xfrm>
            <a:off x="684213" y="4365625"/>
            <a:ext cx="4248150" cy="576263"/>
          </a:xfrm>
          <a:prstGeom prst="rect">
            <a:avLst/>
          </a:prstGeom>
          <a:solidFill>
            <a:schemeClr val="accent1">
              <a:alpha val="50195"/>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Noter onaylı imza örneği</a:t>
            </a:r>
          </a:p>
        </p:txBody>
      </p:sp>
      <p:sp>
        <p:nvSpPr>
          <p:cNvPr id="17" name="16 Metin kutusu"/>
          <p:cNvSpPr txBox="1"/>
          <p:nvPr/>
        </p:nvSpPr>
        <p:spPr>
          <a:xfrm>
            <a:off x="6215074" y="5857892"/>
            <a:ext cx="2484000" cy="523220"/>
          </a:xfrm>
          <a:prstGeom prst="rect">
            <a:avLst/>
          </a:prstGeom>
          <a:noFill/>
        </p:spPr>
        <p:txBody>
          <a:bodyPr wrap="square" rtlCol="0">
            <a:spAutoFit/>
          </a:bodyPr>
          <a:lstStyle/>
          <a:p>
            <a:r>
              <a:rPr lang="tr-TR" sz="1400" b="1" dirty="0" smtClean="0"/>
              <a:t>İLGİLİ YÖNETMELİK MADDE 45</a:t>
            </a:r>
            <a:endParaRPr lang="tr-TR" sz="1400" b="1" dirty="0"/>
          </a:p>
        </p:txBody>
      </p:sp>
    </p:spTree>
    <p:extLst>
      <p:ext uri="{BB962C8B-B14F-4D97-AF65-F5344CB8AC3E}">
        <p14:creationId xmlns:p14="http://schemas.microsoft.com/office/powerpoint/2010/main" val="668388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48165"/>
                                        </p:tgtEl>
                                        <p:attrNameLst>
                                          <p:attrName>style.visibility</p:attrName>
                                        </p:attrNameLst>
                                      </p:cBhvr>
                                      <p:to>
                                        <p:strVal val="visible"/>
                                      </p:to>
                                    </p:set>
                                    <p:anim calcmode="lin" valueType="num">
                                      <p:cBhvr>
                                        <p:cTn id="7" dur="2000" fill="hold"/>
                                        <p:tgtEl>
                                          <p:spTgt spid="348165"/>
                                        </p:tgtEl>
                                        <p:attrNameLst>
                                          <p:attrName>ppt_w</p:attrName>
                                        </p:attrNameLst>
                                      </p:cBhvr>
                                      <p:tavLst>
                                        <p:tav tm="0">
                                          <p:val>
                                            <p:fltVal val="0"/>
                                          </p:val>
                                        </p:tav>
                                        <p:tav tm="100000">
                                          <p:val>
                                            <p:strVal val="#ppt_w"/>
                                          </p:val>
                                        </p:tav>
                                      </p:tavLst>
                                    </p:anim>
                                    <p:anim calcmode="lin" valueType="num">
                                      <p:cBhvr>
                                        <p:cTn id="8" dur="2000" fill="hold"/>
                                        <p:tgtEl>
                                          <p:spTgt spid="348165"/>
                                        </p:tgtEl>
                                        <p:attrNameLst>
                                          <p:attrName>ppt_h</p:attrName>
                                        </p:attrNameLst>
                                      </p:cBhvr>
                                      <p:tavLst>
                                        <p:tav tm="0">
                                          <p:val>
                                            <p:fltVal val="0"/>
                                          </p:val>
                                        </p:tav>
                                        <p:tav tm="100000">
                                          <p:val>
                                            <p:strVal val="#ppt_h"/>
                                          </p:val>
                                        </p:tav>
                                      </p:tavLst>
                                    </p:anim>
                                    <p:animEffect transition="in" filter="fade">
                                      <p:cBhvr>
                                        <p:cTn id="9" dur="2000"/>
                                        <p:tgtEl>
                                          <p:spTgt spid="348165"/>
                                        </p:tgtEl>
                                      </p:cBhvr>
                                    </p:animEffect>
                                  </p:childTnLst>
                                </p:cTn>
                              </p:par>
                              <p:par>
                                <p:cTn id="10" presetID="53" presetClass="entr" presetSubtype="0" fill="hold" nodeType="withEffect">
                                  <p:stCondLst>
                                    <p:cond delay="0"/>
                                  </p:stCondLst>
                                  <p:childTnLst>
                                    <p:set>
                                      <p:cBhvr>
                                        <p:cTn id="11" dur="1" fill="hold">
                                          <p:stCondLst>
                                            <p:cond delay="0"/>
                                          </p:stCondLst>
                                        </p:cTn>
                                        <p:tgtEl>
                                          <p:spTgt spid="312335"/>
                                        </p:tgtEl>
                                        <p:attrNameLst>
                                          <p:attrName>style.visibility</p:attrName>
                                        </p:attrNameLst>
                                      </p:cBhvr>
                                      <p:to>
                                        <p:strVal val="visible"/>
                                      </p:to>
                                    </p:set>
                                    <p:anim calcmode="lin" valueType="num">
                                      <p:cBhvr>
                                        <p:cTn id="12" dur="2000" fill="hold"/>
                                        <p:tgtEl>
                                          <p:spTgt spid="312335"/>
                                        </p:tgtEl>
                                        <p:attrNameLst>
                                          <p:attrName>ppt_w</p:attrName>
                                        </p:attrNameLst>
                                      </p:cBhvr>
                                      <p:tavLst>
                                        <p:tav tm="0">
                                          <p:val>
                                            <p:fltVal val="0"/>
                                          </p:val>
                                        </p:tav>
                                        <p:tav tm="100000">
                                          <p:val>
                                            <p:strVal val="#ppt_w"/>
                                          </p:val>
                                        </p:tav>
                                      </p:tavLst>
                                    </p:anim>
                                    <p:anim calcmode="lin" valueType="num">
                                      <p:cBhvr>
                                        <p:cTn id="13" dur="2000" fill="hold"/>
                                        <p:tgtEl>
                                          <p:spTgt spid="312335"/>
                                        </p:tgtEl>
                                        <p:attrNameLst>
                                          <p:attrName>ppt_h</p:attrName>
                                        </p:attrNameLst>
                                      </p:cBhvr>
                                      <p:tavLst>
                                        <p:tav tm="0">
                                          <p:val>
                                            <p:fltVal val="0"/>
                                          </p:val>
                                        </p:tav>
                                        <p:tav tm="100000">
                                          <p:val>
                                            <p:strVal val="#ppt_h"/>
                                          </p:val>
                                        </p:tav>
                                      </p:tavLst>
                                    </p:anim>
                                    <p:animEffect transition="in" filter="fade">
                                      <p:cBhvr>
                                        <p:cTn id="14" dur="2000"/>
                                        <p:tgtEl>
                                          <p:spTgt spid="312335"/>
                                        </p:tgtEl>
                                      </p:cBhvr>
                                    </p:animEffect>
                                  </p:childTnLst>
                                </p:cTn>
                              </p:par>
                              <p:par>
                                <p:cTn id="15" presetID="53" presetClass="entr" presetSubtype="0" fill="hold" nodeType="withEffect">
                                  <p:stCondLst>
                                    <p:cond delay="0"/>
                                  </p:stCondLst>
                                  <p:childTnLst>
                                    <p:set>
                                      <p:cBhvr>
                                        <p:cTn id="16" dur="1" fill="hold">
                                          <p:stCondLst>
                                            <p:cond delay="0"/>
                                          </p:stCondLst>
                                        </p:cTn>
                                        <p:tgtEl>
                                          <p:spTgt spid="324621"/>
                                        </p:tgtEl>
                                        <p:attrNameLst>
                                          <p:attrName>style.visibility</p:attrName>
                                        </p:attrNameLst>
                                      </p:cBhvr>
                                      <p:to>
                                        <p:strVal val="visible"/>
                                      </p:to>
                                    </p:set>
                                    <p:anim calcmode="lin" valueType="num">
                                      <p:cBhvr>
                                        <p:cTn id="17" dur="2000" fill="hold"/>
                                        <p:tgtEl>
                                          <p:spTgt spid="324621"/>
                                        </p:tgtEl>
                                        <p:attrNameLst>
                                          <p:attrName>ppt_w</p:attrName>
                                        </p:attrNameLst>
                                      </p:cBhvr>
                                      <p:tavLst>
                                        <p:tav tm="0">
                                          <p:val>
                                            <p:fltVal val="0"/>
                                          </p:val>
                                        </p:tav>
                                        <p:tav tm="100000">
                                          <p:val>
                                            <p:strVal val="#ppt_w"/>
                                          </p:val>
                                        </p:tav>
                                      </p:tavLst>
                                    </p:anim>
                                    <p:anim calcmode="lin" valueType="num">
                                      <p:cBhvr>
                                        <p:cTn id="18" dur="2000" fill="hold"/>
                                        <p:tgtEl>
                                          <p:spTgt spid="324621"/>
                                        </p:tgtEl>
                                        <p:attrNameLst>
                                          <p:attrName>ppt_h</p:attrName>
                                        </p:attrNameLst>
                                      </p:cBhvr>
                                      <p:tavLst>
                                        <p:tav tm="0">
                                          <p:val>
                                            <p:fltVal val="0"/>
                                          </p:val>
                                        </p:tav>
                                        <p:tav tm="100000">
                                          <p:val>
                                            <p:strVal val="#ppt_h"/>
                                          </p:val>
                                        </p:tav>
                                      </p:tavLst>
                                    </p:anim>
                                    <p:animEffect transition="in" filter="fade">
                                      <p:cBhvr>
                                        <p:cTn id="19" dur="2000"/>
                                        <p:tgtEl>
                                          <p:spTgt spid="324621"/>
                                        </p:tgtEl>
                                      </p:cBhvr>
                                    </p:animEffect>
                                  </p:childTnLst>
                                </p:cTn>
                              </p:par>
                            </p:childTnLst>
                          </p:cTn>
                        </p:par>
                        <p:par>
                          <p:cTn id="20" fill="hold" nodeType="afterGroup">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3253"/>
                                        </p:tgtEl>
                                        <p:attrNameLst>
                                          <p:attrName>style.visibility</p:attrName>
                                        </p:attrNameLst>
                                      </p:cBhvr>
                                      <p:to>
                                        <p:strVal val="visible"/>
                                      </p:to>
                                    </p:set>
                                    <p:anim calcmode="lin" valueType="num">
                                      <p:cBhvr>
                                        <p:cTn id="23" dur="2000" fill="hold"/>
                                        <p:tgtEl>
                                          <p:spTgt spid="53253"/>
                                        </p:tgtEl>
                                        <p:attrNameLst>
                                          <p:attrName>ppt_w</p:attrName>
                                        </p:attrNameLst>
                                      </p:cBhvr>
                                      <p:tavLst>
                                        <p:tav tm="0">
                                          <p:val>
                                            <p:fltVal val="0"/>
                                          </p:val>
                                        </p:tav>
                                        <p:tav tm="100000">
                                          <p:val>
                                            <p:strVal val="#ppt_w"/>
                                          </p:val>
                                        </p:tav>
                                      </p:tavLst>
                                    </p:anim>
                                    <p:anim calcmode="lin" valueType="num">
                                      <p:cBhvr>
                                        <p:cTn id="24" dur="2000" fill="hold"/>
                                        <p:tgtEl>
                                          <p:spTgt spid="53253"/>
                                        </p:tgtEl>
                                        <p:attrNameLst>
                                          <p:attrName>ppt_h</p:attrName>
                                        </p:attrNameLst>
                                      </p:cBhvr>
                                      <p:tavLst>
                                        <p:tav tm="0">
                                          <p:val>
                                            <p:fltVal val="0"/>
                                          </p:val>
                                        </p:tav>
                                        <p:tav tm="100000">
                                          <p:val>
                                            <p:strVal val="#ppt_h"/>
                                          </p:val>
                                        </p:tav>
                                      </p:tavLst>
                                    </p:anim>
                                    <p:animEffect transition="in" filter="fade">
                                      <p:cBhvr>
                                        <p:cTn id="25" dur="2000"/>
                                        <p:tgtEl>
                                          <p:spTgt spid="5325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53263"/>
                                        </p:tgtEl>
                                        <p:attrNameLst>
                                          <p:attrName>style.visibility</p:attrName>
                                        </p:attrNameLst>
                                      </p:cBhvr>
                                      <p:to>
                                        <p:strVal val="visible"/>
                                      </p:to>
                                    </p:set>
                                    <p:anim calcmode="lin" valueType="num">
                                      <p:cBhvr>
                                        <p:cTn id="30" dur="2000" fill="hold"/>
                                        <p:tgtEl>
                                          <p:spTgt spid="53263"/>
                                        </p:tgtEl>
                                        <p:attrNameLst>
                                          <p:attrName>ppt_w</p:attrName>
                                        </p:attrNameLst>
                                      </p:cBhvr>
                                      <p:tavLst>
                                        <p:tav tm="0">
                                          <p:val>
                                            <p:fltVal val="0"/>
                                          </p:val>
                                        </p:tav>
                                        <p:tav tm="100000">
                                          <p:val>
                                            <p:strVal val="#ppt_w"/>
                                          </p:val>
                                        </p:tav>
                                      </p:tavLst>
                                    </p:anim>
                                    <p:anim calcmode="lin" valueType="num">
                                      <p:cBhvr>
                                        <p:cTn id="31" dur="2000" fill="hold"/>
                                        <p:tgtEl>
                                          <p:spTgt spid="53263"/>
                                        </p:tgtEl>
                                        <p:attrNameLst>
                                          <p:attrName>ppt_h</p:attrName>
                                        </p:attrNameLst>
                                      </p:cBhvr>
                                      <p:tavLst>
                                        <p:tav tm="0">
                                          <p:val>
                                            <p:fltVal val="0"/>
                                          </p:val>
                                        </p:tav>
                                        <p:tav tm="100000">
                                          <p:val>
                                            <p:strVal val="#ppt_h"/>
                                          </p:val>
                                        </p:tav>
                                      </p:tavLst>
                                    </p:anim>
                                    <p:animEffect transition="in" filter="fade">
                                      <p:cBhvr>
                                        <p:cTn id="32" dur="2000"/>
                                        <p:tgtEl>
                                          <p:spTgt spid="53263"/>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53254"/>
                                        </p:tgtEl>
                                        <p:attrNameLst>
                                          <p:attrName>style.visibility</p:attrName>
                                        </p:attrNameLst>
                                      </p:cBhvr>
                                      <p:to>
                                        <p:strVal val="visible"/>
                                      </p:to>
                                    </p:set>
                                    <p:anim calcmode="lin" valueType="num">
                                      <p:cBhvr>
                                        <p:cTn id="35" dur="2000" fill="hold"/>
                                        <p:tgtEl>
                                          <p:spTgt spid="53254"/>
                                        </p:tgtEl>
                                        <p:attrNameLst>
                                          <p:attrName>ppt_w</p:attrName>
                                        </p:attrNameLst>
                                      </p:cBhvr>
                                      <p:tavLst>
                                        <p:tav tm="0">
                                          <p:val>
                                            <p:fltVal val="0"/>
                                          </p:val>
                                        </p:tav>
                                        <p:tav tm="100000">
                                          <p:val>
                                            <p:strVal val="#ppt_w"/>
                                          </p:val>
                                        </p:tav>
                                      </p:tavLst>
                                    </p:anim>
                                    <p:anim calcmode="lin" valueType="num">
                                      <p:cBhvr>
                                        <p:cTn id="36" dur="2000" fill="hold"/>
                                        <p:tgtEl>
                                          <p:spTgt spid="53254"/>
                                        </p:tgtEl>
                                        <p:attrNameLst>
                                          <p:attrName>ppt_h</p:attrName>
                                        </p:attrNameLst>
                                      </p:cBhvr>
                                      <p:tavLst>
                                        <p:tav tm="0">
                                          <p:val>
                                            <p:fltVal val="0"/>
                                          </p:val>
                                        </p:tav>
                                        <p:tav tm="100000">
                                          <p:val>
                                            <p:strVal val="#ppt_h"/>
                                          </p:val>
                                        </p:tav>
                                      </p:tavLst>
                                    </p:anim>
                                    <p:animEffect transition="in" filter="fade">
                                      <p:cBhvr>
                                        <p:cTn id="37" dur="2000"/>
                                        <p:tgtEl>
                                          <p:spTgt spid="532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3255"/>
                                        </p:tgtEl>
                                        <p:attrNameLst>
                                          <p:attrName>style.visibility</p:attrName>
                                        </p:attrNameLst>
                                      </p:cBhvr>
                                      <p:to>
                                        <p:strVal val="visible"/>
                                      </p:to>
                                    </p:set>
                                    <p:anim calcmode="lin" valueType="num">
                                      <p:cBhvr>
                                        <p:cTn id="42" dur="500" fill="hold"/>
                                        <p:tgtEl>
                                          <p:spTgt spid="53255"/>
                                        </p:tgtEl>
                                        <p:attrNameLst>
                                          <p:attrName>ppt_w</p:attrName>
                                        </p:attrNameLst>
                                      </p:cBhvr>
                                      <p:tavLst>
                                        <p:tav tm="0">
                                          <p:val>
                                            <p:fltVal val="0"/>
                                          </p:val>
                                        </p:tav>
                                        <p:tav tm="100000">
                                          <p:val>
                                            <p:strVal val="#ppt_w"/>
                                          </p:val>
                                        </p:tav>
                                      </p:tavLst>
                                    </p:anim>
                                    <p:anim calcmode="lin" valueType="num">
                                      <p:cBhvr>
                                        <p:cTn id="43" dur="500" fill="hold"/>
                                        <p:tgtEl>
                                          <p:spTgt spid="53255"/>
                                        </p:tgtEl>
                                        <p:attrNameLst>
                                          <p:attrName>ppt_h</p:attrName>
                                        </p:attrNameLst>
                                      </p:cBhvr>
                                      <p:tavLst>
                                        <p:tav tm="0">
                                          <p:val>
                                            <p:fltVal val="0"/>
                                          </p:val>
                                        </p:tav>
                                        <p:tav tm="100000">
                                          <p:val>
                                            <p:strVal val="#ppt_h"/>
                                          </p:val>
                                        </p:tav>
                                      </p:tavLst>
                                    </p:anim>
                                    <p:animEffect transition="in" filter="fade">
                                      <p:cBhvr>
                                        <p:cTn id="44" dur="500"/>
                                        <p:tgtEl>
                                          <p:spTgt spid="53255"/>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53256"/>
                                        </p:tgtEl>
                                        <p:attrNameLst>
                                          <p:attrName>style.visibility</p:attrName>
                                        </p:attrNameLst>
                                      </p:cBhvr>
                                      <p:to>
                                        <p:strVal val="visible"/>
                                      </p:to>
                                    </p:set>
                                    <p:anim calcmode="lin" valueType="num">
                                      <p:cBhvr>
                                        <p:cTn id="47" dur="500" fill="hold"/>
                                        <p:tgtEl>
                                          <p:spTgt spid="53256"/>
                                        </p:tgtEl>
                                        <p:attrNameLst>
                                          <p:attrName>ppt_w</p:attrName>
                                        </p:attrNameLst>
                                      </p:cBhvr>
                                      <p:tavLst>
                                        <p:tav tm="0">
                                          <p:val>
                                            <p:fltVal val="0"/>
                                          </p:val>
                                        </p:tav>
                                        <p:tav tm="100000">
                                          <p:val>
                                            <p:strVal val="#ppt_w"/>
                                          </p:val>
                                        </p:tav>
                                      </p:tavLst>
                                    </p:anim>
                                    <p:anim calcmode="lin" valueType="num">
                                      <p:cBhvr>
                                        <p:cTn id="48" dur="500" fill="hold"/>
                                        <p:tgtEl>
                                          <p:spTgt spid="53256"/>
                                        </p:tgtEl>
                                        <p:attrNameLst>
                                          <p:attrName>ppt_h</p:attrName>
                                        </p:attrNameLst>
                                      </p:cBhvr>
                                      <p:tavLst>
                                        <p:tav tm="0">
                                          <p:val>
                                            <p:fltVal val="0"/>
                                          </p:val>
                                        </p:tav>
                                        <p:tav tm="100000">
                                          <p:val>
                                            <p:strVal val="#ppt_h"/>
                                          </p:val>
                                        </p:tav>
                                      </p:tavLst>
                                    </p:anim>
                                    <p:animEffect transition="in" filter="fade">
                                      <p:cBhvr>
                                        <p:cTn id="49" dur="500"/>
                                        <p:tgtEl>
                                          <p:spTgt spid="5325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53257"/>
                                        </p:tgtEl>
                                        <p:attrNameLst>
                                          <p:attrName>style.visibility</p:attrName>
                                        </p:attrNameLst>
                                      </p:cBhvr>
                                      <p:to>
                                        <p:strVal val="visible"/>
                                      </p:to>
                                    </p:set>
                                    <p:anim calcmode="lin" valueType="num">
                                      <p:cBhvr>
                                        <p:cTn id="54" dur="500" fill="hold"/>
                                        <p:tgtEl>
                                          <p:spTgt spid="53257"/>
                                        </p:tgtEl>
                                        <p:attrNameLst>
                                          <p:attrName>ppt_w</p:attrName>
                                        </p:attrNameLst>
                                      </p:cBhvr>
                                      <p:tavLst>
                                        <p:tav tm="0">
                                          <p:val>
                                            <p:fltVal val="0"/>
                                          </p:val>
                                        </p:tav>
                                        <p:tav tm="100000">
                                          <p:val>
                                            <p:strVal val="#ppt_w"/>
                                          </p:val>
                                        </p:tav>
                                      </p:tavLst>
                                    </p:anim>
                                    <p:anim calcmode="lin" valueType="num">
                                      <p:cBhvr>
                                        <p:cTn id="55" dur="500" fill="hold"/>
                                        <p:tgtEl>
                                          <p:spTgt spid="53257"/>
                                        </p:tgtEl>
                                        <p:attrNameLst>
                                          <p:attrName>ppt_h</p:attrName>
                                        </p:attrNameLst>
                                      </p:cBhvr>
                                      <p:tavLst>
                                        <p:tav tm="0">
                                          <p:val>
                                            <p:fltVal val="0"/>
                                          </p:val>
                                        </p:tav>
                                        <p:tav tm="100000">
                                          <p:val>
                                            <p:strVal val="#ppt_h"/>
                                          </p:val>
                                        </p:tav>
                                      </p:tavLst>
                                    </p:anim>
                                    <p:animEffect transition="in" filter="fade">
                                      <p:cBhvr>
                                        <p:cTn id="56" dur="500"/>
                                        <p:tgtEl>
                                          <p:spTgt spid="53257"/>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53258"/>
                                        </p:tgtEl>
                                        <p:attrNameLst>
                                          <p:attrName>style.visibility</p:attrName>
                                        </p:attrNameLst>
                                      </p:cBhvr>
                                      <p:to>
                                        <p:strVal val="visible"/>
                                      </p:to>
                                    </p:set>
                                    <p:anim calcmode="lin" valueType="num">
                                      <p:cBhvr>
                                        <p:cTn id="59" dur="500" fill="hold"/>
                                        <p:tgtEl>
                                          <p:spTgt spid="53258"/>
                                        </p:tgtEl>
                                        <p:attrNameLst>
                                          <p:attrName>ppt_w</p:attrName>
                                        </p:attrNameLst>
                                      </p:cBhvr>
                                      <p:tavLst>
                                        <p:tav tm="0">
                                          <p:val>
                                            <p:fltVal val="0"/>
                                          </p:val>
                                        </p:tav>
                                        <p:tav tm="100000">
                                          <p:val>
                                            <p:strVal val="#ppt_w"/>
                                          </p:val>
                                        </p:tav>
                                      </p:tavLst>
                                    </p:anim>
                                    <p:anim calcmode="lin" valueType="num">
                                      <p:cBhvr>
                                        <p:cTn id="60" dur="500" fill="hold"/>
                                        <p:tgtEl>
                                          <p:spTgt spid="53258"/>
                                        </p:tgtEl>
                                        <p:attrNameLst>
                                          <p:attrName>ppt_h</p:attrName>
                                        </p:attrNameLst>
                                      </p:cBhvr>
                                      <p:tavLst>
                                        <p:tav tm="0">
                                          <p:val>
                                            <p:fltVal val="0"/>
                                          </p:val>
                                        </p:tav>
                                        <p:tav tm="100000">
                                          <p:val>
                                            <p:strVal val="#ppt_h"/>
                                          </p:val>
                                        </p:tav>
                                      </p:tavLst>
                                    </p:anim>
                                    <p:animEffect transition="in" filter="fade">
                                      <p:cBhvr>
                                        <p:cTn id="61" dur="500"/>
                                        <p:tgtEl>
                                          <p:spTgt spid="5325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53259"/>
                                        </p:tgtEl>
                                        <p:attrNameLst>
                                          <p:attrName>style.visibility</p:attrName>
                                        </p:attrNameLst>
                                      </p:cBhvr>
                                      <p:to>
                                        <p:strVal val="visible"/>
                                      </p:to>
                                    </p:set>
                                    <p:anim calcmode="lin" valueType="num">
                                      <p:cBhvr>
                                        <p:cTn id="66" dur="500" fill="hold"/>
                                        <p:tgtEl>
                                          <p:spTgt spid="53259"/>
                                        </p:tgtEl>
                                        <p:attrNameLst>
                                          <p:attrName>ppt_w</p:attrName>
                                        </p:attrNameLst>
                                      </p:cBhvr>
                                      <p:tavLst>
                                        <p:tav tm="0">
                                          <p:val>
                                            <p:fltVal val="0"/>
                                          </p:val>
                                        </p:tav>
                                        <p:tav tm="100000">
                                          <p:val>
                                            <p:strVal val="#ppt_w"/>
                                          </p:val>
                                        </p:tav>
                                      </p:tavLst>
                                    </p:anim>
                                    <p:anim calcmode="lin" valueType="num">
                                      <p:cBhvr>
                                        <p:cTn id="67" dur="500" fill="hold"/>
                                        <p:tgtEl>
                                          <p:spTgt spid="53259"/>
                                        </p:tgtEl>
                                        <p:attrNameLst>
                                          <p:attrName>ppt_h</p:attrName>
                                        </p:attrNameLst>
                                      </p:cBhvr>
                                      <p:tavLst>
                                        <p:tav tm="0">
                                          <p:val>
                                            <p:fltVal val="0"/>
                                          </p:val>
                                        </p:tav>
                                        <p:tav tm="100000">
                                          <p:val>
                                            <p:strVal val="#ppt_h"/>
                                          </p:val>
                                        </p:tav>
                                      </p:tavLst>
                                    </p:anim>
                                    <p:animEffect transition="in" filter="fade">
                                      <p:cBhvr>
                                        <p:cTn id="68" dur="500"/>
                                        <p:tgtEl>
                                          <p:spTgt spid="53259"/>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53260"/>
                                        </p:tgtEl>
                                        <p:attrNameLst>
                                          <p:attrName>style.visibility</p:attrName>
                                        </p:attrNameLst>
                                      </p:cBhvr>
                                      <p:to>
                                        <p:strVal val="visible"/>
                                      </p:to>
                                    </p:set>
                                    <p:anim calcmode="lin" valueType="num">
                                      <p:cBhvr>
                                        <p:cTn id="71" dur="500" fill="hold"/>
                                        <p:tgtEl>
                                          <p:spTgt spid="53260"/>
                                        </p:tgtEl>
                                        <p:attrNameLst>
                                          <p:attrName>ppt_w</p:attrName>
                                        </p:attrNameLst>
                                      </p:cBhvr>
                                      <p:tavLst>
                                        <p:tav tm="0">
                                          <p:val>
                                            <p:fltVal val="0"/>
                                          </p:val>
                                        </p:tav>
                                        <p:tav tm="100000">
                                          <p:val>
                                            <p:strVal val="#ppt_w"/>
                                          </p:val>
                                        </p:tav>
                                      </p:tavLst>
                                    </p:anim>
                                    <p:anim calcmode="lin" valueType="num">
                                      <p:cBhvr>
                                        <p:cTn id="72" dur="500" fill="hold"/>
                                        <p:tgtEl>
                                          <p:spTgt spid="53260"/>
                                        </p:tgtEl>
                                        <p:attrNameLst>
                                          <p:attrName>ppt_h</p:attrName>
                                        </p:attrNameLst>
                                      </p:cBhvr>
                                      <p:tavLst>
                                        <p:tav tm="0">
                                          <p:val>
                                            <p:fltVal val="0"/>
                                          </p:val>
                                        </p:tav>
                                        <p:tav tm="100000">
                                          <p:val>
                                            <p:strVal val="#ppt_h"/>
                                          </p:val>
                                        </p:tav>
                                      </p:tavLst>
                                    </p:anim>
                                    <p:animEffect transition="in" filter="fade">
                                      <p:cBhvr>
                                        <p:cTn id="73" dur="500"/>
                                        <p:tgtEl>
                                          <p:spTgt spid="5326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xit" presetSubtype="0" fill="hold" grpId="1" nodeType="clickEffect">
                                  <p:stCondLst>
                                    <p:cond delay="0"/>
                                  </p:stCondLst>
                                  <p:childTnLst>
                                    <p:anim calcmode="lin" valueType="num">
                                      <p:cBhvr>
                                        <p:cTn id="77" dur="2000"/>
                                        <p:tgtEl>
                                          <p:spTgt spid="53254"/>
                                        </p:tgtEl>
                                        <p:attrNameLst>
                                          <p:attrName>ppt_w</p:attrName>
                                        </p:attrNameLst>
                                      </p:cBhvr>
                                      <p:tavLst>
                                        <p:tav tm="0">
                                          <p:val>
                                            <p:strVal val="ppt_w"/>
                                          </p:val>
                                        </p:tav>
                                        <p:tav tm="100000">
                                          <p:val>
                                            <p:fltVal val="0"/>
                                          </p:val>
                                        </p:tav>
                                      </p:tavLst>
                                    </p:anim>
                                    <p:anim calcmode="lin" valueType="num">
                                      <p:cBhvr>
                                        <p:cTn id="78" dur="2000"/>
                                        <p:tgtEl>
                                          <p:spTgt spid="53254"/>
                                        </p:tgtEl>
                                        <p:attrNameLst>
                                          <p:attrName>ppt_h</p:attrName>
                                        </p:attrNameLst>
                                      </p:cBhvr>
                                      <p:tavLst>
                                        <p:tav tm="0">
                                          <p:val>
                                            <p:strVal val="ppt_h"/>
                                          </p:val>
                                        </p:tav>
                                        <p:tav tm="100000">
                                          <p:val>
                                            <p:fltVal val="0"/>
                                          </p:val>
                                        </p:tav>
                                      </p:tavLst>
                                    </p:anim>
                                    <p:animEffect transition="out" filter="fade">
                                      <p:cBhvr>
                                        <p:cTn id="79" dur="2000"/>
                                        <p:tgtEl>
                                          <p:spTgt spid="53254"/>
                                        </p:tgtEl>
                                      </p:cBhvr>
                                    </p:animEffect>
                                    <p:set>
                                      <p:cBhvr>
                                        <p:cTn id="80" dur="1" fill="hold">
                                          <p:stCondLst>
                                            <p:cond delay="1999"/>
                                          </p:stCondLst>
                                        </p:cTn>
                                        <p:tgtEl>
                                          <p:spTgt spid="53254"/>
                                        </p:tgtEl>
                                        <p:attrNameLst>
                                          <p:attrName>style.visibility</p:attrName>
                                        </p:attrNameLst>
                                      </p:cBhvr>
                                      <p:to>
                                        <p:strVal val="hidden"/>
                                      </p:to>
                                    </p:set>
                                  </p:childTnLst>
                                </p:cTn>
                              </p:par>
                              <p:par>
                                <p:cTn id="81" presetID="53" presetClass="exit" presetSubtype="0" fill="hold" grpId="1" nodeType="withEffect">
                                  <p:stCondLst>
                                    <p:cond delay="0"/>
                                  </p:stCondLst>
                                  <p:childTnLst>
                                    <p:anim calcmode="lin" valueType="num">
                                      <p:cBhvr>
                                        <p:cTn id="82" dur="2000"/>
                                        <p:tgtEl>
                                          <p:spTgt spid="53255"/>
                                        </p:tgtEl>
                                        <p:attrNameLst>
                                          <p:attrName>ppt_w</p:attrName>
                                        </p:attrNameLst>
                                      </p:cBhvr>
                                      <p:tavLst>
                                        <p:tav tm="0">
                                          <p:val>
                                            <p:strVal val="ppt_w"/>
                                          </p:val>
                                        </p:tav>
                                        <p:tav tm="100000">
                                          <p:val>
                                            <p:fltVal val="0"/>
                                          </p:val>
                                        </p:tav>
                                      </p:tavLst>
                                    </p:anim>
                                    <p:anim calcmode="lin" valueType="num">
                                      <p:cBhvr>
                                        <p:cTn id="83" dur="2000"/>
                                        <p:tgtEl>
                                          <p:spTgt spid="53255"/>
                                        </p:tgtEl>
                                        <p:attrNameLst>
                                          <p:attrName>ppt_h</p:attrName>
                                        </p:attrNameLst>
                                      </p:cBhvr>
                                      <p:tavLst>
                                        <p:tav tm="0">
                                          <p:val>
                                            <p:strVal val="ppt_h"/>
                                          </p:val>
                                        </p:tav>
                                        <p:tav tm="100000">
                                          <p:val>
                                            <p:fltVal val="0"/>
                                          </p:val>
                                        </p:tav>
                                      </p:tavLst>
                                    </p:anim>
                                    <p:animEffect transition="out" filter="fade">
                                      <p:cBhvr>
                                        <p:cTn id="84" dur="2000"/>
                                        <p:tgtEl>
                                          <p:spTgt spid="53255"/>
                                        </p:tgtEl>
                                      </p:cBhvr>
                                    </p:animEffect>
                                    <p:set>
                                      <p:cBhvr>
                                        <p:cTn id="85" dur="1" fill="hold">
                                          <p:stCondLst>
                                            <p:cond delay="1999"/>
                                          </p:stCondLst>
                                        </p:cTn>
                                        <p:tgtEl>
                                          <p:spTgt spid="53255"/>
                                        </p:tgtEl>
                                        <p:attrNameLst>
                                          <p:attrName>style.visibility</p:attrName>
                                        </p:attrNameLst>
                                      </p:cBhvr>
                                      <p:to>
                                        <p:strVal val="hidden"/>
                                      </p:to>
                                    </p:set>
                                  </p:childTnLst>
                                </p:cTn>
                              </p:par>
                              <p:par>
                                <p:cTn id="86" presetID="53" presetClass="exit" presetSubtype="0" fill="hold" grpId="1" nodeType="withEffect">
                                  <p:stCondLst>
                                    <p:cond delay="0"/>
                                  </p:stCondLst>
                                  <p:childTnLst>
                                    <p:anim calcmode="lin" valueType="num">
                                      <p:cBhvr>
                                        <p:cTn id="87" dur="2000"/>
                                        <p:tgtEl>
                                          <p:spTgt spid="53256"/>
                                        </p:tgtEl>
                                        <p:attrNameLst>
                                          <p:attrName>ppt_w</p:attrName>
                                        </p:attrNameLst>
                                      </p:cBhvr>
                                      <p:tavLst>
                                        <p:tav tm="0">
                                          <p:val>
                                            <p:strVal val="ppt_w"/>
                                          </p:val>
                                        </p:tav>
                                        <p:tav tm="100000">
                                          <p:val>
                                            <p:fltVal val="0"/>
                                          </p:val>
                                        </p:tav>
                                      </p:tavLst>
                                    </p:anim>
                                    <p:anim calcmode="lin" valueType="num">
                                      <p:cBhvr>
                                        <p:cTn id="88" dur="2000"/>
                                        <p:tgtEl>
                                          <p:spTgt spid="53256"/>
                                        </p:tgtEl>
                                        <p:attrNameLst>
                                          <p:attrName>ppt_h</p:attrName>
                                        </p:attrNameLst>
                                      </p:cBhvr>
                                      <p:tavLst>
                                        <p:tav tm="0">
                                          <p:val>
                                            <p:strVal val="ppt_h"/>
                                          </p:val>
                                        </p:tav>
                                        <p:tav tm="100000">
                                          <p:val>
                                            <p:fltVal val="0"/>
                                          </p:val>
                                        </p:tav>
                                      </p:tavLst>
                                    </p:anim>
                                    <p:animEffect transition="out" filter="fade">
                                      <p:cBhvr>
                                        <p:cTn id="89" dur="2000"/>
                                        <p:tgtEl>
                                          <p:spTgt spid="53256"/>
                                        </p:tgtEl>
                                      </p:cBhvr>
                                    </p:animEffect>
                                    <p:set>
                                      <p:cBhvr>
                                        <p:cTn id="90" dur="1" fill="hold">
                                          <p:stCondLst>
                                            <p:cond delay="1999"/>
                                          </p:stCondLst>
                                        </p:cTn>
                                        <p:tgtEl>
                                          <p:spTgt spid="53256"/>
                                        </p:tgtEl>
                                        <p:attrNameLst>
                                          <p:attrName>style.visibility</p:attrName>
                                        </p:attrNameLst>
                                      </p:cBhvr>
                                      <p:to>
                                        <p:strVal val="hidden"/>
                                      </p:to>
                                    </p:set>
                                  </p:childTnLst>
                                </p:cTn>
                              </p:par>
                              <p:par>
                                <p:cTn id="91" presetID="53" presetClass="exit" presetSubtype="0" fill="hold" grpId="1" nodeType="withEffect">
                                  <p:stCondLst>
                                    <p:cond delay="0"/>
                                  </p:stCondLst>
                                  <p:childTnLst>
                                    <p:anim calcmode="lin" valueType="num">
                                      <p:cBhvr>
                                        <p:cTn id="92" dur="2000"/>
                                        <p:tgtEl>
                                          <p:spTgt spid="53257"/>
                                        </p:tgtEl>
                                        <p:attrNameLst>
                                          <p:attrName>ppt_w</p:attrName>
                                        </p:attrNameLst>
                                      </p:cBhvr>
                                      <p:tavLst>
                                        <p:tav tm="0">
                                          <p:val>
                                            <p:strVal val="ppt_w"/>
                                          </p:val>
                                        </p:tav>
                                        <p:tav tm="100000">
                                          <p:val>
                                            <p:fltVal val="0"/>
                                          </p:val>
                                        </p:tav>
                                      </p:tavLst>
                                    </p:anim>
                                    <p:anim calcmode="lin" valueType="num">
                                      <p:cBhvr>
                                        <p:cTn id="93" dur="2000"/>
                                        <p:tgtEl>
                                          <p:spTgt spid="53257"/>
                                        </p:tgtEl>
                                        <p:attrNameLst>
                                          <p:attrName>ppt_h</p:attrName>
                                        </p:attrNameLst>
                                      </p:cBhvr>
                                      <p:tavLst>
                                        <p:tav tm="0">
                                          <p:val>
                                            <p:strVal val="ppt_h"/>
                                          </p:val>
                                        </p:tav>
                                        <p:tav tm="100000">
                                          <p:val>
                                            <p:fltVal val="0"/>
                                          </p:val>
                                        </p:tav>
                                      </p:tavLst>
                                    </p:anim>
                                    <p:animEffect transition="out" filter="fade">
                                      <p:cBhvr>
                                        <p:cTn id="94" dur="2000"/>
                                        <p:tgtEl>
                                          <p:spTgt spid="53257"/>
                                        </p:tgtEl>
                                      </p:cBhvr>
                                    </p:animEffect>
                                    <p:set>
                                      <p:cBhvr>
                                        <p:cTn id="95" dur="1" fill="hold">
                                          <p:stCondLst>
                                            <p:cond delay="1999"/>
                                          </p:stCondLst>
                                        </p:cTn>
                                        <p:tgtEl>
                                          <p:spTgt spid="53257"/>
                                        </p:tgtEl>
                                        <p:attrNameLst>
                                          <p:attrName>style.visibility</p:attrName>
                                        </p:attrNameLst>
                                      </p:cBhvr>
                                      <p:to>
                                        <p:strVal val="hidden"/>
                                      </p:to>
                                    </p:set>
                                  </p:childTnLst>
                                </p:cTn>
                              </p:par>
                              <p:par>
                                <p:cTn id="96" presetID="53" presetClass="exit" presetSubtype="0" fill="hold" grpId="1" nodeType="withEffect">
                                  <p:stCondLst>
                                    <p:cond delay="0"/>
                                  </p:stCondLst>
                                  <p:childTnLst>
                                    <p:anim calcmode="lin" valueType="num">
                                      <p:cBhvr>
                                        <p:cTn id="97" dur="2000"/>
                                        <p:tgtEl>
                                          <p:spTgt spid="53258"/>
                                        </p:tgtEl>
                                        <p:attrNameLst>
                                          <p:attrName>ppt_w</p:attrName>
                                        </p:attrNameLst>
                                      </p:cBhvr>
                                      <p:tavLst>
                                        <p:tav tm="0">
                                          <p:val>
                                            <p:strVal val="ppt_w"/>
                                          </p:val>
                                        </p:tav>
                                        <p:tav tm="100000">
                                          <p:val>
                                            <p:fltVal val="0"/>
                                          </p:val>
                                        </p:tav>
                                      </p:tavLst>
                                    </p:anim>
                                    <p:anim calcmode="lin" valueType="num">
                                      <p:cBhvr>
                                        <p:cTn id="98" dur="2000"/>
                                        <p:tgtEl>
                                          <p:spTgt spid="53258"/>
                                        </p:tgtEl>
                                        <p:attrNameLst>
                                          <p:attrName>ppt_h</p:attrName>
                                        </p:attrNameLst>
                                      </p:cBhvr>
                                      <p:tavLst>
                                        <p:tav tm="0">
                                          <p:val>
                                            <p:strVal val="ppt_h"/>
                                          </p:val>
                                        </p:tav>
                                        <p:tav tm="100000">
                                          <p:val>
                                            <p:fltVal val="0"/>
                                          </p:val>
                                        </p:tav>
                                      </p:tavLst>
                                    </p:anim>
                                    <p:animEffect transition="out" filter="fade">
                                      <p:cBhvr>
                                        <p:cTn id="99" dur="2000"/>
                                        <p:tgtEl>
                                          <p:spTgt spid="53258"/>
                                        </p:tgtEl>
                                      </p:cBhvr>
                                    </p:animEffect>
                                    <p:set>
                                      <p:cBhvr>
                                        <p:cTn id="100" dur="1" fill="hold">
                                          <p:stCondLst>
                                            <p:cond delay="1999"/>
                                          </p:stCondLst>
                                        </p:cTn>
                                        <p:tgtEl>
                                          <p:spTgt spid="53258"/>
                                        </p:tgtEl>
                                        <p:attrNameLst>
                                          <p:attrName>style.visibility</p:attrName>
                                        </p:attrNameLst>
                                      </p:cBhvr>
                                      <p:to>
                                        <p:strVal val="hidden"/>
                                      </p:to>
                                    </p:set>
                                  </p:childTnLst>
                                </p:cTn>
                              </p:par>
                              <p:par>
                                <p:cTn id="101" presetID="53" presetClass="exit" presetSubtype="0" fill="hold" grpId="1" nodeType="withEffect">
                                  <p:stCondLst>
                                    <p:cond delay="0"/>
                                  </p:stCondLst>
                                  <p:childTnLst>
                                    <p:anim calcmode="lin" valueType="num">
                                      <p:cBhvr>
                                        <p:cTn id="102" dur="2000"/>
                                        <p:tgtEl>
                                          <p:spTgt spid="53259"/>
                                        </p:tgtEl>
                                        <p:attrNameLst>
                                          <p:attrName>ppt_w</p:attrName>
                                        </p:attrNameLst>
                                      </p:cBhvr>
                                      <p:tavLst>
                                        <p:tav tm="0">
                                          <p:val>
                                            <p:strVal val="ppt_w"/>
                                          </p:val>
                                        </p:tav>
                                        <p:tav tm="100000">
                                          <p:val>
                                            <p:fltVal val="0"/>
                                          </p:val>
                                        </p:tav>
                                      </p:tavLst>
                                    </p:anim>
                                    <p:anim calcmode="lin" valueType="num">
                                      <p:cBhvr>
                                        <p:cTn id="103" dur="2000"/>
                                        <p:tgtEl>
                                          <p:spTgt spid="53259"/>
                                        </p:tgtEl>
                                        <p:attrNameLst>
                                          <p:attrName>ppt_h</p:attrName>
                                        </p:attrNameLst>
                                      </p:cBhvr>
                                      <p:tavLst>
                                        <p:tav tm="0">
                                          <p:val>
                                            <p:strVal val="ppt_h"/>
                                          </p:val>
                                        </p:tav>
                                        <p:tav tm="100000">
                                          <p:val>
                                            <p:fltVal val="0"/>
                                          </p:val>
                                        </p:tav>
                                      </p:tavLst>
                                    </p:anim>
                                    <p:animEffect transition="out" filter="fade">
                                      <p:cBhvr>
                                        <p:cTn id="104" dur="2000"/>
                                        <p:tgtEl>
                                          <p:spTgt spid="53259"/>
                                        </p:tgtEl>
                                      </p:cBhvr>
                                    </p:animEffect>
                                    <p:set>
                                      <p:cBhvr>
                                        <p:cTn id="105" dur="1" fill="hold">
                                          <p:stCondLst>
                                            <p:cond delay="1999"/>
                                          </p:stCondLst>
                                        </p:cTn>
                                        <p:tgtEl>
                                          <p:spTgt spid="53259"/>
                                        </p:tgtEl>
                                        <p:attrNameLst>
                                          <p:attrName>style.visibility</p:attrName>
                                        </p:attrNameLst>
                                      </p:cBhvr>
                                      <p:to>
                                        <p:strVal val="hidden"/>
                                      </p:to>
                                    </p:set>
                                  </p:childTnLst>
                                </p:cTn>
                              </p:par>
                              <p:par>
                                <p:cTn id="106" presetID="53" presetClass="exit" presetSubtype="0" fill="hold" grpId="1" nodeType="withEffect">
                                  <p:stCondLst>
                                    <p:cond delay="0"/>
                                  </p:stCondLst>
                                  <p:childTnLst>
                                    <p:anim calcmode="lin" valueType="num">
                                      <p:cBhvr>
                                        <p:cTn id="107" dur="2000"/>
                                        <p:tgtEl>
                                          <p:spTgt spid="53260"/>
                                        </p:tgtEl>
                                        <p:attrNameLst>
                                          <p:attrName>ppt_w</p:attrName>
                                        </p:attrNameLst>
                                      </p:cBhvr>
                                      <p:tavLst>
                                        <p:tav tm="0">
                                          <p:val>
                                            <p:strVal val="ppt_w"/>
                                          </p:val>
                                        </p:tav>
                                        <p:tav tm="100000">
                                          <p:val>
                                            <p:fltVal val="0"/>
                                          </p:val>
                                        </p:tav>
                                      </p:tavLst>
                                    </p:anim>
                                    <p:anim calcmode="lin" valueType="num">
                                      <p:cBhvr>
                                        <p:cTn id="108" dur="2000"/>
                                        <p:tgtEl>
                                          <p:spTgt spid="53260"/>
                                        </p:tgtEl>
                                        <p:attrNameLst>
                                          <p:attrName>ppt_h</p:attrName>
                                        </p:attrNameLst>
                                      </p:cBhvr>
                                      <p:tavLst>
                                        <p:tav tm="0">
                                          <p:val>
                                            <p:strVal val="ppt_h"/>
                                          </p:val>
                                        </p:tav>
                                        <p:tav tm="100000">
                                          <p:val>
                                            <p:fltVal val="0"/>
                                          </p:val>
                                        </p:tav>
                                      </p:tavLst>
                                    </p:anim>
                                    <p:animEffect transition="out" filter="fade">
                                      <p:cBhvr>
                                        <p:cTn id="109" dur="2000"/>
                                        <p:tgtEl>
                                          <p:spTgt spid="53260"/>
                                        </p:tgtEl>
                                      </p:cBhvr>
                                    </p:animEffect>
                                    <p:set>
                                      <p:cBhvr>
                                        <p:cTn id="110" dur="1" fill="hold">
                                          <p:stCondLst>
                                            <p:cond delay="1999"/>
                                          </p:stCondLst>
                                        </p:cTn>
                                        <p:tgtEl>
                                          <p:spTgt spid="53260"/>
                                        </p:tgtEl>
                                        <p:attrNameLst>
                                          <p:attrName>style.visibility</p:attrName>
                                        </p:attrNameLst>
                                      </p:cBhvr>
                                      <p:to>
                                        <p:strVal val="hidden"/>
                                      </p:to>
                                    </p:set>
                                  </p:childTnLst>
                                </p:cTn>
                              </p:par>
                              <p:par>
                                <p:cTn id="111" presetID="53" presetClass="entr" presetSubtype="0" fill="hold" grpId="0" nodeType="withEffect">
                                  <p:stCondLst>
                                    <p:cond delay="0"/>
                                  </p:stCondLst>
                                  <p:childTnLst>
                                    <p:set>
                                      <p:cBhvr>
                                        <p:cTn id="112" dur="1" fill="hold">
                                          <p:stCondLst>
                                            <p:cond delay="0"/>
                                          </p:stCondLst>
                                        </p:cTn>
                                        <p:tgtEl>
                                          <p:spTgt spid="53262"/>
                                        </p:tgtEl>
                                        <p:attrNameLst>
                                          <p:attrName>style.visibility</p:attrName>
                                        </p:attrNameLst>
                                      </p:cBhvr>
                                      <p:to>
                                        <p:strVal val="visible"/>
                                      </p:to>
                                    </p:set>
                                    <p:anim calcmode="lin" valueType="num">
                                      <p:cBhvr>
                                        <p:cTn id="113" dur="2000" fill="hold"/>
                                        <p:tgtEl>
                                          <p:spTgt spid="53262"/>
                                        </p:tgtEl>
                                        <p:attrNameLst>
                                          <p:attrName>ppt_w</p:attrName>
                                        </p:attrNameLst>
                                      </p:cBhvr>
                                      <p:tavLst>
                                        <p:tav tm="0">
                                          <p:val>
                                            <p:fltVal val="0"/>
                                          </p:val>
                                        </p:tav>
                                        <p:tav tm="100000">
                                          <p:val>
                                            <p:strVal val="#ppt_w"/>
                                          </p:val>
                                        </p:tav>
                                      </p:tavLst>
                                    </p:anim>
                                    <p:anim calcmode="lin" valueType="num">
                                      <p:cBhvr>
                                        <p:cTn id="114" dur="2000" fill="hold"/>
                                        <p:tgtEl>
                                          <p:spTgt spid="53262"/>
                                        </p:tgtEl>
                                        <p:attrNameLst>
                                          <p:attrName>ppt_h</p:attrName>
                                        </p:attrNameLst>
                                      </p:cBhvr>
                                      <p:tavLst>
                                        <p:tav tm="0">
                                          <p:val>
                                            <p:fltVal val="0"/>
                                          </p:val>
                                        </p:tav>
                                        <p:tav tm="100000">
                                          <p:val>
                                            <p:strVal val="#ppt_h"/>
                                          </p:val>
                                        </p:tav>
                                      </p:tavLst>
                                    </p:anim>
                                    <p:animEffect transition="in" filter="fade">
                                      <p:cBhvr>
                                        <p:cTn id="115" dur="2000"/>
                                        <p:tgtEl>
                                          <p:spTgt spid="5326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53264"/>
                                        </p:tgtEl>
                                        <p:attrNameLst>
                                          <p:attrName>style.visibility</p:attrName>
                                        </p:attrNameLst>
                                      </p:cBhvr>
                                      <p:to>
                                        <p:strVal val="visible"/>
                                      </p:to>
                                    </p:set>
                                    <p:anim calcmode="lin" valueType="num">
                                      <p:cBhvr>
                                        <p:cTn id="120" dur="2000" fill="hold"/>
                                        <p:tgtEl>
                                          <p:spTgt spid="53264"/>
                                        </p:tgtEl>
                                        <p:attrNameLst>
                                          <p:attrName>ppt_w</p:attrName>
                                        </p:attrNameLst>
                                      </p:cBhvr>
                                      <p:tavLst>
                                        <p:tav tm="0">
                                          <p:val>
                                            <p:fltVal val="0"/>
                                          </p:val>
                                        </p:tav>
                                        <p:tav tm="100000">
                                          <p:val>
                                            <p:strVal val="#ppt_w"/>
                                          </p:val>
                                        </p:tav>
                                      </p:tavLst>
                                    </p:anim>
                                    <p:anim calcmode="lin" valueType="num">
                                      <p:cBhvr>
                                        <p:cTn id="121" dur="2000" fill="hold"/>
                                        <p:tgtEl>
                                          <p:spTgt spid="53264"/>
                                        </p:tgtEl>
                                        <p:attrNameLst>
                                          <p:attrName>ppt_h</p:attrName>
                                        </p:attrNameLst>
                                      </p:cBhvr>
                                      <p:tavLst>
                                        <p:tav tm="0">
                                          <p:val>
                                            <p:fltVal val="0"/>
                                          </p:val>
                                        </p:tav>
                                        <p:tav tm="100000">
                                          <p:val>
                                            <p:strVal val="#ppt_h"/>
                                          </p:val>
                                        </p:tav>
                                      </p:tavLst>
                                    </p:anim>
                                    <p:animEffect transition="in" filter="fade">
                                      <p:cBhvr>
                                        <p:cTn id="122" dur="2000"/>
                                        <p:tgtEl>
                                          <p:spTgt spid="5326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3" presetClass="entr" presetSubtype="0" fill="hold" grpId="0" nodeType="clickEffect">
                                  <p:stCondLst>
                                    <p:cond delay="0"/>
                                  </p:stCondLst>
                                  <p:childTnLst>
                                    <p:set>
                                      <p:cBhvr>
                                        <p:cTn id="126" dur="1" fill="hold">
                                          <p:stCondLst>
                                            <p:cond delay="0"/>
                                          </p:stCondLst>
                                        </p:cTn>
                                        <p:tgtEl>
                                          <p:spTgt spid="53261"/>
                                        </p:tgtEl>
                                        <p:attrNameLst>
                                          <p:attrName>style.visibility</p:attrName>
                                        </p:attrNameLst>
                                      </p:cBhvr>
                                      <p:to>
                                        <p:strVal val="visible"/>
                                      </p:to>
                                    </p:set>
                                    <p:anim calcmode="lin" valueType="num">
                                      <p:cBhvr>
                                        <p:cTn id="127" dur="2000" fill="hold"/>
                                        <p:tgtEl>
                                          <p:spTgt spid="53261"/>
                                        </p:tgtEl>
                                        <p:attrNameLst>
                                          <p:attrName>ppt_w</p:attrName>
                                        </p:attrNameLst>
                                      </p:cBhvr>
                                      <p:tavLst>
                                        <p:tav tm="0">
                                          <p:val>
                                            <p:fltVal val="0"/>
                                          </p:val>
                                        </p:tav>
                                        <p:tav tm="100000">
                                          <p:val>
                                            <p:strVal val="#ppt_w"/>
                                          </p:val>
                                        </p:tav>
                                      </p:tavLst>
                                    </p:anim>
                                    <p:anim calcmode="lin" valueType="num">
                                      <p:cBhvr>
                                        <p:cTn id="128" dur="2000" fill="hold"/>
                                        <p:tgtEl>
                                          <p:spTgt spid="53261"/>
                                        </p:tgtEl>
                                        <p:attrNameLst>
                                          <p:attrName>ppt_h</p:attrName>
                                        </p:attrNameLst>
                                      </p:cBhvr>
                                      <p:tavLst>
                                        <p:tav tm="0">
                                          <p:val>
                                            <p:fltVal val="0"/>
                                          </p:val>
                                        </p:tav>
                                        <p:tav tm="100000">
                                          <p:val>
                                            <p:strVal val="#ppt_h"/>
                                          </p:val>
                                        </p:tav>
                                      </p:tavLst>
                                    </p:anim>
                                    <p:animEffect transition="in" filter="fade">
                                      <p:cBhvr>
                                        <p:cTn id="129" dur="2000"/>
                                        <p:tgtEl>
                                          <p:spTgt spid="53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5" grpId="0" animBg="1" autoUpdateAnimBg="0"/>
      <p:bldP spid="53253" grpId="0" animBg="1"/>
      <p:bldP spid="53254" grpId="0" animBg="1"/>
      <p:bldP spid="53254" grpId="1" animBg="1"/>
      <p:bldP spid="53255" grpId="0" animBg="1"/>
      <p:bldP spid="53255" grpId="1" animBg="1"/>
      <p:bldP spid="53256" grpId="0" animBg="1"/>
      <p:bldP spid="53256" grpId="1" animBg="1"/>
      <p:bldP spid="53257" grpId="0" animBg="1"/>
      <p:bldP spid="53257" grpId="1" animBg="1"/>
      <p:bldP spid="53258" grpId="0" animBg="1"/>
      <p:bldP spid="53258" grpId="1" animBg="1"/>
      <p:bldP spid="53259" grpId="0" animBg="1"/>
      <p:bldP spid="53259" grpId="1" animBg="1"/>
      <p:bldP spid="53260" grpId="0" animBg="1"/>
      <p:bldP spid="53260" grpId="1" animBg="1"/>
      <p:bldP spid="53261" grpId="0" animBg="1"/>
      <p:bldP spid="53262" grpId="0" animBg="1"/>
      <p:bldP spid="53263" grpId="0" animBg="1"/>
      <p:bldP spid="532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0000">
              <a:schemeClr val="tx1"/>
            </a:gs>
            <a:gs pos="13000">
              <a:srgbClr val="0047FF"/>
            </a:gs>
            <a:gs pos="28000">
              <a:srgbClr val="000082"/>
            </a:gs>
            <a:gs pos="85000">
              <a:schemeClr val="bg2">
                <a:alpha val="75000"/>
              </a:schemeClr>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23850" y="188913"/>
            <a:ext cx="8424863" cy="792162"/>
          </a:xfrm>
          <a:solidFill>
            <a:srgbClr val="00FF00"/>
          </a:solidFill>
        </p:spPr>
        <p:txBody>
          <a:bodyPr/>
          <a:lstStyle/>
          <a:p>
            <a:pPr>
              <a:buClr>
                <a:schemeClr val="bg2"/>
              </a:buClr>
              <a:buFont typeface="Wingdings" pitchFamily="2" charset="2"/>
              <a:buNone/>
            </a:pPr>
            <a:r>
              <a:rPr lang="tr-TR" altLang="tr-TR" sz="3200" b="1"/>
              <a:t>Yetki</a:t>
            </a:r>
          </a:p>
        </p:txBody>
      </p:sp>
      <p:sp>
        <p:nvSpPr>
          <p:cNvPr id="288776" name="Text Box 8"/>
          <p:cNvSpPr txBox="1">
            <a:spLocks noChangeArrowheads="1"/>
          </p:cNvSpPr>
          <p:nvPr/>
        </p:nvSpPr>
        <p:spPr bwMode="auto">
          <a:xfrm>
            <a:off x="395288" y="1700213"/>
            <a:ext cx="8280400" cy="5262979"/>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Blip>
                <a:blip r:embed="rId3"/>
              </a:buBlip>
            </a:pPr>
            <a:r>
              <a:rPr lang="tr-TR" altLang="tr-TR" sz="2400" dirty="0">
                <a:solidFill>
                  <a:schemeClr val="bg1"/>
                </a:solidFill>
              </a:rPr>
              <a:t>  İstenilen bilgi ve belgeleri Komiteye sunan kişilere, Komite tarafından </a:t>
            </a:r>
            <a:r>
              <a:rPr lang="tr-TR" altLang="tr-TR" sz="2400" b="1" dirty="0">
                <a:solidFill>
                  <a:schemeClr val="bg1"/>
                </a:solidFill>
              </a:rPr>
              <a:t>kontrolörlük </a:t>
            </a:r>
            <a:r>
              <a:rPr lang="tr-TR" altLang="tr-TR" sz="2400" dirty="0">
                <a:solidFill>
                  <a:schemeClr val="bg1"/>
                </a:solidFill>
              </a:rPr>
              <a:t>yetkisi verilir .</a:t>
            </a:r>
          </a:p>
          <a:p>
            <a:endParaRPr lang="tr-TR" altLang="tr-TR" sz="2400" dirty="0">
              <a:solidFill>
                <a:schemeClr val="bg1"/>
              </a:solidFill>
            </a:endParaRPr>
          </a:p>
          <a:p>
            <a:pPr>
              <a:buFontTx/>
              <a:buBlip>
                <a:blip r:embed="rId3"/>
              </a:buBlip>
            </a:pPr>
            <a:r>
              <a:rPr lang="tr-TR" altLang="tr-TR" sz="2400" dirty="0">
                <a:solidFill>
                  <a:schemeClr val="bg1"/>
                </a:solidFill>
              </a:rPr>
              <a:t>  Lisans aldıkları </a:t>
            </a:r>
            <a:r>
              <a:rPr lang="tr-TR" altLang="tr-TR" sz="2400" b="1" dirty="0">
                <a:solidFill>
                  <a:schemeClr val="bg1"/>
                </a:solidFill>
              </a:rPr>
              <a:t>meslek odasına üye</a:t>
            </a:r>
            <a:r>
              <a:rPr lang="tr-TR" altLang="tr-TR" sz="2400" dirty="0">
                <a:solidFill>
                  <a:schemeClr val="bg1"/>
                </a:solidFill>
              </a:rPr>
              <a:t> olmak koşuluyla kontrol hizmeti verebilirler.</a:t>
            </a:r>
          </a:p>
          <a:p>
            <a:endParaRPr lang="tr-TR" altLang="tr-TR" sz="2400" dirty="0">
              <a:solidFill>
                <a:schemeClr val="bg1"/>
              </a:solidFill>
            </a:endParaRPr>
          </a:p>
          <a:p>
            <a:pPr>
              <a:buFontTx/>
              <a:buBlip>
                <a:blip r:embed="rId3"/>
              </a:buBlip>
            </a:pPr>
            <a:r>
              <a:rPr lang="tr-TR" altLang="tr-TR" sz="2400" dirty="0">
                <a:solidFill>
                  <a:schemeClr val="bg1"/>
                </a:solidFill>
              </a:rPr>
              <a:t>  Kontrolörler yalnız </a:t>
            </a:r>
            <a:r>
              <a:rPr lang="tr-TR" altLang="tr-TR" sz="2400" b="1" dirty="0">
                <a:solidFill>
                  <a:schemeClr val="bg1"/>
                </a:solidFill>
              </a:rPr>
              <a:t>bir yetkilendirilmiş kuruluş</a:t>
            </a:r>
            <a:r>
              <a:rPr lang="tr-TR" altLang="tr-TR" sz="2400" dirty="0">
                <a:solidFill>
                  <a:schemeClr val="bg1"/>
                </a:solidFill>
              </a:rPr>
              <a:t> adına çalışır.</a:t>
            </a:r>
          </a:p>
          <a:p>
            <a:endParaRPr lang="tr-TR" altLang="tr-TR" sz="2400" dirty="0">
              <a:solidFill>
                <a:schemeClr val="bg1"/>
              </a:solidFill>
            </a:endParaRPr>
          </a:p>
          <a:p>
            <a:pPr>
              <a:buFontTx/>
              <a:buBlip>
                <a:blip r:embed="rId3"/>
              </a:buBlip>
            </a:pPr>
            <a:r>
              <a:rPr lang="tr-TR" altLang="tr-TR" sz="2400" dirty="0">
                <a:solidFill>
                  <a:schemeClr val="bg1"/>
                </a:solidFill>
              </a:rPr>
              <a:t>  Çalıştıracakları kontrolörler için, Komiteden yetki almak zorundadır. </a:t>
            </a:r>
          </a:p>
          <a:p>
            <a:endParaRPr lang="tr-TR" altLang="tr-TR" sz="2400" dirty="0">
              <a:solidFill>
                <a:schemeClr val="bg1"/>
              </a:solidFill>
            </a:endParaRPr>
          </a:p>
          <a:p>
            <a:pPr lvl="0"/>
            <a:r>
              <a:rPr lang="tr-TR" altLang="tr-TR" sz="2400" dirty="0">
                <a:solidFill>
                  <a:schemeClr val="bg1"/>
                </a:solidFill>
              </a:rPr>
              <a:t>Yetkilendirilen kontrolörler Komite tarafından </a:t>
            </a:r>
            <a:r>
              <a:rPr lang="tr-TR" altLang="tr-TR" sz="2400" dirty="0" err="1">
                <a:solidFill>
                  <a:schemeClr val="bg1"/>
                </a:solidFill>
              </a:rPr>
              <a:t>kimliklendirilerek</a:t>
            </a:r>
            <a:r>
              <a:rPr lang="tr-TR" altLang="tr-TR" sz="2400" dirty="0">
                <a:solidFill>
                  <a:schemeClr val="bg1"/>
                </a:solidFill>
              </a:rPr>
              <a:t> kayıt altına alınır</a:t>
            </a:r>
            <a:r>
              <a:rPr lang="tr-TR" altLang="tr-TR" sz="2400" dirty="0" smtClean="0">
                <a:solidFill>
                  <a:schemeClr val="bg1"/>
                </a:solidFill>
              </a:rPr>
              <a:t>.                                          </a:t>
            </a:r>
            <a:r>
              <a:rPr lang="tr-TR" sz="1400" b="1" dirty="0">
                <a:solidFill>
                  <a:srgbClr val="000000"/>
                </a:solidFill>
                <a:latin typeface="Arial"/>
              </a:rPr>
              <a:t>İLGİLİ YÖNETMELİK MADDE 45</a:t>
            </a:r>
          </a:p>
          <a:p>
            <a:pPr>
              <a:buFontTx/>
              <a:buBlip>
                <a:blip r:embed="rId3"/>
              </a:buBlip>
            </a:pPr>
            <a:endParaRPr lang="tr-TR" altLang="tr-TR" sz="2400" dirty="0">
              <a:solidFill>
                <a:schemeClr val="bg1"/>
              </a:solidFill>
            </a:endParaRPr>
          </a:p>
        </p:txBody>
      </p:sp>
      <p:sp>
        <p:nvSpPr>
          <p:cNvPr id="288777" name="Text Box 9"/>
          <p:cNvSpPr txBox="1">
            <a:spLocks noChangeArrowheads="1"/>
          </p:cNvSpPr>
          <p:nvPr/>
        </p:nvSpPr>
        <p:spPr bwMode="auto">
          <a:xfrm>
            <a:off x="323850" y="1052513"/>
            <a:ext cx="8424863" cy="51911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sz="2800" b="1"/>
              <a:t>Kontrolörlük Yetkisi</a:t>
            </a:r>
            <a:endParaRPr lang="tr-TR" altLang="tr-TR" sz="2800"/>
          </a:p>
        </p:txBody>
      </p:sp>
    </p:spTree>
    <p:extLst>
      <p:ext uri="{BB962C8B-B14F-4D97-AF65-F5344CB8AC3E}">
        <p14:creationId xmlns:p14="http://schemas.microsoft.com/office/powerpoint/2010/main" val="340342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1116013" y="836613"/>
            <a:ext cx="3683001" cy="360362"/>
          </a:xfrm>
        </p:spPr>
        <p:txBody>
          <a:bodyPr/>
          <a:lstStyle/>
          <a:p>
            <a:r>
              <a:rPr lang="tr-TR" altLang="tr-TR" sz="4000"/>
              <a:t/>
            </a:r>
            <a:br>
              <a:rPr lang="tr-TR" altLang="tr-TR" sz="4000"/>
            </a:br>
            <a:endParaRPr lang="tr-TR" altLang="tr-TR" sz="4000"/>
          </a:p>
        </p:txBody>
      </p:sp>
      <p:sp>
        <p:nvSpPr>
          <p:cNvPr id="292867" name="Rectangle 3"/>
          <p:cNvSpPr>
            <a:spLocks noGrp="1" noChangeArrowheads="1"/>
          </p:cNvSpPr>
          <p:nvPr>
            <p:ph type="body" idx="1"/>
          </p:nvPr>
        </p:nvSpPr>
        <p:spPr>
          <a:xfrm>
            <a:off x="395288" y="3860800"/>
            <a:ext cx="8064500" cy="2808288"/>
          </a:xfrm>
          <a:solidFill>
            <a:srgbClr val="003366"/>
          </a:solidFill>
        </p:spPr>
        <p:txBody>
          <a:bodyPr/>
          <a:lstStyle/>
          <a:p>
            <a:pPr>
              <a:lnSpc>
                <a:spcPct val="90000"/>
              </a:lnSpc>
              <a:buFontTx/>
              <a:buNone/>
            </a:pPr>
            <a:r>
              <a:rPr lang="tr-TR" altLang="tr-TR" sz="2800" b="1" u="sng" dirty="0" err="1">
                <a:solidFill>
                  <a:schemeClr val="bg1"/>
                </a:solidFill>
              </a:rPr>
              <a:t>Sertifikerler</a:t>
            </a:r>
            <a:r>
              <a:rPr lang="tr-TR" altLang="tr-TR" sz="2800" b="1" u="sng" dirty="0">
                <a:solidFill>
                  <a:schemeClr val="bg1"/>
                </a:solidFill>
              </a:rPr>
              <a:t>; </a:t>
            </a:r>
          </a:p>
          <a:p>
            <a:pPr>
              <a:lnSpc>
                <a:spcPct val="90000"/>
              </a:lnSpc>
              <a:buClr>
                <a:schemeClr val="bg1"/>
              </a:buClr>
              <a:buFontTx/>
              <a:buBlip>
                <a:blip r:embed="rId3"/>
              </a:buBlip>
            </a:pPr>
            <a:r>
              <a:rPr lang="tr-TR" altLang="tr-TR" sz="2800" dirty="0">
                <a:solidFill>
                  <a:schemeClr val="bg1"/>
                </a:solidFill>
              </a:rPr>
              <a:t>Komiteden alınacak yetki belgesiyle çalışırlar.</a:t>
            </a:r>
          </a:p>
          <a:p>
            <a:pPr>
              <a:lnSpc>
                <a:spcPct val="90000"/>
              </a:lnSpc>
              <a:buClr>
                <a:schemeClr val="bg1"/>
              </a:buClr>
              <a:buFontTx/>
              <a:buBlip>
                <a:blip r:embed="rId3"/>
              </a:buBlip>
            </a:pPr>
            <a:r>
              <a:rPr lang="tr-TR" altLang="tr-TR" sz="2800" dirty="0" smtClean="0">
                <a:solidFill>
                  <a:schemeClr val="bg1"/>
                </a:solidFill>
              </a:rPr>
              <a:t>Komite, Kontrolör veya </a:t>
            </a:r>
            <a:r>
              <a:rPr lang="tr-TR" altLang="tr-TR" sz="2800" dirty="0" err="1" smtClean="0">
                <a:solidFill>
                  <a:schemeClr val="bg1"/>
                </a:solidFill>
              </a:rPr>
              <a:t>Sertifikerin</a:t>
            </a:r>
            <a:r>
              <a:rPr lang="tr-TR" altLang="tr-TR" sz="2800" dirty="0" smtClean="0">
                <a:solidFill>
                  <a:schemeClr val="bg1"/>
                </a:solidFill>
              </a:rPr>
              <a:t> Yönetmelik hükümlerine aykırı davranmasını tespit etmesi halinde </a:t>
            </a:r>
            <a:r>
              <a:rPr lang="tr-TR" altLang="tr-TR" sz="2800" b="1" u="sng" dirty="0" smtClean="0">
                <a:solidFill>
                  <a:schemeClr val="bg1"/>
                </a:solidFill>
              </a:rPr>
              <a:t>yetki belgesini geçici veya süresiz</a:t>
            </a:r>
            <a:r>
              <a:rPr lang="tr-TR" altLang="tr-TR" sz="2800" dirty="0" smtClean="0">
                <a:solidFill>
                  <a:schemeClr val="bg1"/>
                </a:solidFill>
              </a:rPr>
              <a:t> olarak iptal edebilir.      </a:t>
            </a:r>
            <a:endParaRPr lang="tr-TR" altLang="tr-TR" sz="2800" dirty="0">
              <a:solidFill>
                <a:schemeClr val="bg1"/>
              </a:solidFill>
            </a:endParaRPr>
          </a:p>
        </p:txBody>
      </p:sp>
      <p:sp>
        <p:nvSpPr>
          <p:cNvPr id="292873" name="Text Box 9"/>
          <p:cNvSpPr txBox="1">
            <a:spLocks noChangeArrowheads="1"/>
          </p:cNvSpPr>
          <p:nvPr/>
        </p:nvSpPr>
        <p:spPr bwMode="auto">
          <a:xfrm>
            <a:off x="250825" y="476250"/>
            <a:ext cx="8208963" cy="86042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20000"/>
              </a:spcBef>
              <a:spcAft>
                <a:spcPct val="0"/>
              </a:spcAft>
              <a:buFont typeface="Wingdings" pitchFamily="2" charset="2"/>
              <a:buNone/>
            </a:pPr>
            <a:endParaRPr lang="tr-TR" altLang="tr-TR" sz="2800" b="1" smtClean="0">
              <a:solidFill>
                <a:srgbClr val="000000"/>
              </a:solidFill>
            </a:endParaRPr>
          </a:p>
          <a:p>
            <a:pPr algn="ctr" fontAlgn="base">
              <a:lnSpc>
                <a:spcPct val="80000"/>
              </a:lnSpc>
              <a:spcBef>
                <a:spcPct val="20000"/>
              </a:spcBef>
              <a:spcAft>
                <a:spcPct val="0"/>
              </a:spcAft>
              <a:buFont typeface="Wingdings" pitchFamily="2" charset="2"/>
              <a:buNone/>
            </a:pPr>
            <a:r>
              <a:rPr lang="tr-TR" altLang="tr-TR" sz="2800" b="1" smtClean="0">
                <a:solidFill>
                  <a:srgbClr val="000000"/>
                </a:solidFill>
              </a:rPr>
              <a:t>Çalışma Şekil ve Esasları</a:t>
            </a:r>
            <a:endParaRPr lang="tr-TR" altLang="tr-TR" sz="2800" smtClean="0">
              <a:solidFill>
                <a:srgbClr val="000000"/>
              </a:solidFill>
            </a:endParaRPr>
          </a:p>
        </p:txBody>
      </p:sp>
      <p:sp>
        <p:nvSpPr>
          <p:cNvPr id="292874" name="Text Box 10"/>
          <p:cNvSpPr txBox="1">
            <a:spLocks noChangeArrowheads="1"/>
          </p:cNvSpPr>
          <p:nvPr/>
        </p:nvSpPr>
        <p:spPr bwMode="auto">
          <a:xfrm>
            <a:off x="395288" y="1484313"/>
            <a:ext cx="8135937" cy="2227262"/>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sz="2800" b="1" u="sng" dirty="0" smtClean="0">
                <a:solidFill>
                  <a:srgbClr val="FFFFFF"/>
                </a:solidFill>
              </a:rPr>
              <a:t>Kontrolörler;</a:t>
            </a:r>
          </a:p>
          <a:p>
            <a:pPr fontAlgn="base">
              <a:spcBef>
                <a:spcPct val="0"/>
              </a:spcBef>
              <a:spcAft>
                <a:spcPct val="0"/>
              </a:spcAft>
              <a:buFontTx/>
              <a:buBlip>
                <a:blip r:embed="rId3"/>
              </a:buBlip>
            </a:pPr>
            <a:r>
              <a:rPr lang="tr-TR" altLang="tr-TR" sz="2800" dirty="0" smtClean="0">
                <a:solidFill>
                  <a:srgbClr val="FFFFFF"/>
                </a:solidFill>
              </a:rPr>
              <a:t>  Komiteden alınacak yetki belgesiyle çalışırlar.</a:t>
            </a:r>
          </a:p>
          <a:p>
            <a:pPr fontAlgn="base">
              <a:spcBef>
                <a:spcPct val="0"/>
              </a:spcBef>
              <a:spcAft>
                <a:spcPct val="0"/>
              </a:spcAft>
              <a:buFontTx/>
              <a:buBlip>
                <a:blip r:embed="rId3"/>
              </a:buBlip>
            </a:pPr>
            <a:r>
              <a:rPr lang="tr-TR" altLang="tr-TR" sz="2800" dirty="0" smtClean="0">
                <a:solidFill>
                  <a:srgbClr val="FFFFFF"/>
                </a:solidFill>
              </a:rPr>
              <a:t>Yaptıkları kontrolle ilgili rapor tutmak, bu raporları imzalamak ve yetkilendirilmiş kuruluşa teslim etmek zorundadırlar.</a:t>
            </a:r>
          </a:p>
        </p:txBody>
      </p:sp>
      <p:pic>
        <p:nvPicPr>
          <p:cNvPr id="2304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6165304"/>
            <a:ext cx="28717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211893"/>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body" idx="1"/>
          </p:nvPr>
        </p:nvSpPr>
        <p:spPr>
          <a:xfrm>
            <a:off x="684213" y="2420938"/>
            <a:ext cx="7402512" cy="2735262"/>
          </a:xfrm>
          <a:solidFill>
            <a:srgbClr val="003366"/>
          </a:solidFill>
        </p:spPr>
        <p:txBody>
          <a:bodyPr/>
          <a:lstStyle/>
          <a:p>
            <a:pPr>
              <a:buFont typeface="Wingdings" pitchFamily="2" charset="2"/>
              <a:buChar char="q"/>
            </a:pPr>
            <a:endParaRPr lang="tr-TR" altLang="tr-TR" b="1"/>
          </a:p>
          <a:p>
            <a:pPr>
              <a:buFontTx/>
              <a:buNone/>
            </a:pPr>
            <a:r>
              <a:rPr lang="tr-TR" altLang="tr-TR"/>
              <a:t>	</a:t>
            </a:r>
            <a:r>
              <a:rPr lang="tr-TR" altLang="tr-TR" b="1">
                <a:solidFill>
                  <a:srgbClr val="FFFF00"/>
                </a:solidFill>
              </a:rPr>
              <a:t>Kontrol ve sertifikasyon ücreti; </a:t>
            </a:r>
          </a:p>
          <a:p>
            <a:pPr>
              <a:buFontTx/>
              <a:buNone/>
            </a:pPr>
            <a:r>
              <a:rPr lang="tr-TR" altLang="tr-TR"/>
              <a:t>	</a:t>
            </a:r>
            <a:r>
              <a:rPr lang="tr-TR" altLang="tr-TR" sz="2400">
                <a:solidFill>
                  <a:schemeClr val="bg1"/>
                </a:solidFill>
              </a:rPr>
              <a:t>YK ile Müteşebbis arasında </a:t>
            </a:r>
            <a:r>
              <a:rPr lang="tr-TR" altLang="tr-TR" sz="2400" b="1">
                <a:solidFill>
                  <a:schemeClr val="bg1"/>
                </a:solidFill>
              </a:rPr>
              <a:t>sözleşme ile</a:t>
            </a:r>
            <a:r>
              <a:rPr lang="tr-TR" altLang="tr-TR" sz="2400">
                <a:solidFill>
                  <a:schemeClr val="bg1"/>
                </a:solidFill>
              </a:rPr>
              <a:t>  belirlenir.</a:t>
            </a:r>
          </a:p>
          <a:p>
            <a:pPr>
              <a:buFontTx/>
              <a:buNone/>
            </a:pPr>
            <a:r>
              <a:rPr lang="tr-TR" altLang="tr-TR" sz="2400">
                <a:solidFill>
                  <a:schemeClr val="bg1"/>
                </a:solidFill>
              </a:rPr>
              <a:t>	</a:t>
            </a:r>
          </a:p>
        </p:txBody>
      </p:sp>
      <p:sp>
        <p:nvSpPr>
          <p:cNvPr id="294920" name="Text Box 8"/>
          <p:cNvSpPr txBox="1">
            <a:spLocks noChangeArrowheads="1"/>
          </p:cNvSpPr>
          <p:nvPr/>
        </p:nvSpPr>
        <p:spPr bwMode="auto">
          <a:xfrm>
            <a:off x="468313" y="620713"/>
            <a:ext cx="7704137" cy="10668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tr-TR" altLang="tr-TR" sz="3200" b="1" smtClean="0">
                <a:solidFill>
                  <a:srgbClr val="000000"/>
                </a:solidFill>
              </a:rPr>
              <a:t>Kontrol ve Sertifikasyon Ücretinin </a:t>
            </a:r>
          </a:p>
          <a:p>
            <a:pPr algn="ctr" fontAlgn="base">
              <a:spcBef>
                <a:spcPct val="0"/>
              </a:spcBef>
              <a:spcAft>
                <a:spcPct val="0"/>
              </a:spcAft>
            </a:pPr>
            <a:r>
              <a:rPr lang="tr-TR" altLang="tr-TR" sz="3200" b="1" smtClean="0">
                <a:solidFill>
                  <a:srgbClr val="000000"/>
                </a:solidFill>
              </a:rPr>
              <a:t>Esasları </a:t>
            </a:r>
          </a:p>
        </p:txBody>
      </p:sp>
      <p:sp>
        <p:nvSpPr>
          <p:cNvPr id="4" name="3 Metin kutusu"/>
          <p:cNvSpPr txBox="1"/>
          <p:nvPr/>
        </p:nvSpPr>
        <p:spPr>
          <a:xfrm>
            <a:off x="6286512" y="5715016"/>
            <a:ext cx="2628000" cy="584775"/>
          </a:xfrm>
          <a:prstGeom prst="rect">
            <a:avLst/>
          </a:prstGeom>
          <a:noFill/>
        </p:spPr>
        <p:txBody>
          <a:bodyPr wrap="square" rtlCol="0">
            <a:spAutoFit/>
          </a:bodyPr>
          <a:lstStyle/>
          <a:p>
            <a:r>
              <a:rPr lang="tr-TR" sz="1600" b="1" dirty="0" smtClean="0"/>
              <a:t>İLGİLİ YÖNETMELİK MADDE 46</a:t>
            </a:r>
            <a:endParaRPr lang="tr-TR" sz="1600" b="1" dirty="0"/>
          </a:p>
        </p:txBody>
      </p:sp>
    </p:spTree>
    <p:extLst>
      <p:ext uri="{BB962C8B-B14F-4D97-AF65-F5344CB8AC3E}">
        <p14:creationId xmlns:p14="http://schemas.microsoft.com/office/powerpoint/2010/main" val="2074062162"/>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68313" y="188913"/>
            <a:ext cx="7632700" cy="1511300"/>
          </a:xfrm>
          <a:solidFill>
            <a:srgbClr val="00FF00"/>
          </a:solidFill>
        </p:spPr>
        <p:txBody>
          <a:bodyPr/>
          <a:lstStyle/>
          <a:p>
            <a:r>
              <a:rPr lang="tr-TR" altLang="tr-TR" sz="3200" b="1"/>
              <a:t>İşl</a:t>
            </a:r>
            <a:r>
              <a:rPr lang="tr-TR" altLang="tr-TR" sz="3200" b="1">
                <a:cs typeface="Times New Roman" pitchFamily="18" charset="0"/>
              </a:rPr>
              <a:t>etme ve Müte</a:t>
            </a:r>
            <a:r>
              <a:rPr lang="tr-TR" altLang="tr-TR" sz="3200" b="1"/>
              <a:t>ş</a:t>
            </a:r>
            <a:r>
              <a:rPr lang="tr-TR" altLang="tr-TR" sz="3200" b="1">
                <a:cs typeface="Times New Roman" pitchFamily="18" charset="0"/>
              </a:rPr>
              <a:t>ebbis </a:t>
            </a:r>
            <a:r>
              <a:rPr lang="tr-TR" altLang="tr-TR" sz="3200" b="1" u="sng">
                <a:cs typeface="Times New Roman" pitchFamily="18" charset="0"/>
              </a:rPr>
              <a:t>Kontrolü </a:t>
            </a:r>
            <a:r>
              <a:rPr lang="tr-TR" altLang="tr-TR" sz="3200" b="1"/>
              <a:t>i</a:t>
            </a:r>
            <a:r>
              <a:rPr lang="tr-TR" altLang="tr-TR" sz="3200" b="1">
                <a:cs typeface="Times New Roman" pitchFamily="18" charset="0"/>
              </a:rPr>
              <a:t>çin Gerekli Bilgi ve Belgeler</a:t>
            </a:r>
          </a:p>
        </p:txBody>
      </p:sp>
      <p:sp>
        <p:nvSpPr>
          <p:cNvPr id="212995" name="Rectangle 3"/>
          <p:cNvSpPr>
            <a:spLocks noGrp="1" noChangeArrowheads="1"/>
          </p:cNvSpPr>
          <p:nvPr>
            <p:ph type="body" idx="1"/>
          </p:nvPr>
        </p:nvSpPr>
        <p:spPr>
          <a:xfrm>
            <a:off x="468313" y="2060575"/>
            <a:ext cx="7559675" cy="4321175"/>
          </a:xfrm>
          <a:solidFill>
            <a:srgbClr val="003366"/>
          </a:solidFill>
        </p:spPr>
        <p:txBody>
          <a:bodyPr/>
          <a:lstStyle/>
          <a:p>
            <a:pPr>
              <a:lnSpc>
                <a:spcPct val="90000"/>
              </a:lnSpc>
              <a:buFont typeface="Wingdings" pitchFamily="2" charset="2"/>
              <a:buNone/>
            </a:pPr>
            <a:r>
              <a:rPr lang="tr-TR" altLang="tr-TR" sz="2800" dirty="0">
                <a:solidFill>
                  <a:schemeClr val="bg1"/>
                </a:solidFill>
              </a:rPr>
              <a:t>	İşletmenin/müteşebbisin</a:t>
            </a:r>
          </a:p>
          <a:p>
            <a:pPr>
              <a:lnSpc>
                <a:spcPct val="90000"/>
              </a:lnSpc>
              <a:buFont typeface="Wingdings" pitchFamily="2" charset="2"/>
              <a:buChar char="ü"/>
            </a:pPr>
            <a:r>
              <a:rPr lang="tr-TR" altLang="tr-TR" sz="2800" dirty="0">
                <a:solidFill>
                  <a:schemeClr val="bg1"/>
                </a:solidFill>
              </a:rPr>
              <a:t>Adı, adresi </a:t>
            </a:r>
          </a:p>
          <a:p>
            <a:pPr>
              <a:lnSpc>
                <a:spcPct val="90000"/>
              </a:lnSpc>
              <a:buFont typeface="Wingdings" pitchFamily="2" charset="2"/>
              <a:buChar char="ü"/>
            </a:pPr>
            <a:r>
              <a:rPr lang="tr-TR" altLang="tr-TR" sz="2800" dirty="0">
                <a:solidFill>
                  <a:schemeClr val="bg1"/>
                </a:solidFill>
              </a:rPr>
              <a:t>Kapasite bilgileri </a:t>
            </a:r>
          </a:p>
          <a:p>
            <a:pPr>
              <a:lnSpc>
                <a:spcPct val="90000"/>
              </a:lnSpc>
              <a:buFont typeface="Wingdings" pitchFamily="2" charset="2"/>
              <a:buChar char="ü"/>
            </a:pPr>
            <a:r>
              <a:rPr lang="tr-TR" altLang="tr-TR" sz="2800" dirty="0">
                <a:solidFill>
                  <a:schemeClr val="bg1"/>
                </a:solidFill>
              </a:rPr>
              <a:t>Hukuki durumuna ait bilgi ve belgeler</a:t>
            </a:r>
          </a:p>
          <a:p>
            <a:pPr>
              <a:lnSpc>
                <a:spcPct val="90000"/>
              </a:lnSpc>
              <a:buFont typeface="Wingdings" pitchFamily="2" charset="2"/>
              <a:buChar char="ü"/>
            </a:pPr>
            <a:r>
              <a:rPr lang="tr-TR" altLang="tr-TR" sz="2800" dirty="0">
                <a:solidFill>
                  <a:schemeClr val="bg1"/>
                </a:solidFill>
              </a:rPr>
              <a:t>Sözleşme tarihi, sözleşme metni</a:t>
            </a:r>
          </a:p>
          <a:p>
            <a:pPr>
              <a:lnSpc>
                <a:spcPct val="90000"/>
              </a:lnSpc>
              <a:buFont typeface="Wingdings" pitchFamily="2" charset="2"/>
              <a:buChar char="ü"/>
            </a:pPr>
            <a:r>
              <a:rPr lang="tr-TR" altLang="tr-TR" sz="2800" dirty="0">
                <a:solidFill>
                  <a:schemeClr val="bg1"/>
                </a:solidFill>
              </a:rPr>
              <a:t>Organik tarıma geçişe başlandığı tarih</a:t>
            </a:r>
          </a:p>
          <a:p>
            <a:pPr>
              <a:lnSpc>
                <a:spcPct val="90000"/>
              </a:lnSpc>
              <a:buFont typeface="Wingdings" pitchFamily="2" charset="2"/>
              <a:buChar char="ü"/>
            </a:pPr>
            <a:r>
              <a:rPr lang="tr-TR" altLang="tr-TR" sz="2800" dirty="0">
                <a:solidFill>
                  <a:schemeClr val="bg1"/>
                </a:solidFill>
              </a:rPr>
              <a:t>Arazi geçmişine ait bilgiler</a:t>
            </a:r>
          </a:p>
          <a:p>
            <a:pPr>
              <a:lnSpc>
                <a:spcPct val="90000"/>
              </a:lnSpc>
              <a:buFont typeface="Wingdings" pitchFamily="2" charset="2"/>
              <a:buChar char="ü"/>
            </a:pPr>
            <a:r>
              <a:rPr lang="tr-TR" altLang="tr-TR" sz="2800" dirty="0">
                <a:solidFill>
                  <a:schemeClr val="bg1"/>
                </a:solidFill>
              </a:rPr>
              <a:t>Faaliyet alanı</a:t>
            </a:r>
          </a:p>
          <a:p>
            <a:pPr>
              <a:lnSpc>
                <a:spcPct val="90000"/>
              </a:lnSpc>
              <a:buFont typeface="Wingdings" pitchFamily="2" charset="2"/>
              <a:buChar char="ü"/>
            </a:pPr>
            <a:r>
              <a:rPr lang="tr-TR" altLang="tr-TR" sz="2800" dirty="0">
                <a:solidFill>
                  <a:schemeClr val="bg1"/>
                </a:solidFill>
              </a:rPr>
              <a:t>Daha önce uygulanan üretim metodu</a:t>
            </a:r>
          </a:p>
        </p:txBody>
      </p:sp>
    </p:spTree>
    <p:extLst>
      <p:ext uri="{BB962C8B-B14F-4D97-AF65-F5344CB8AC3E}">
        <p14:creationId xmlns:p14="http://schemas.microsoft.com/office/powerpoint/2010/main" val="225591536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756" y="332656"/>
            <a:ext cx="8964488" cy="778098"/>
          </a:xfrm>
        </p:spPr>
        <p:style>
          <a:lnRef idx="1">
            <a:schemeClr val="accent2"/>
          </a:lnRef>
          <a:fillRef idx="3">
            <a:schemeClr val="accent2"/>
          </a:fillRef>
          <a:effectRef idx="2">
            <a:schemeClr val="accent2"/>
          </a:effectRef>
          <a:fontRef idx="minor">
            <a:schemeClr val="lt1"/>
          </a:fontRef>
        </p:style>
        <p:txBody>
          <a:bodyPr>
            <a:noAutofit/>
          </a:bodyPr>
          <a:lstStyle/>
          <a:p>
            <a:pPr algn="l"/>
            <a:r>
              <a:rPr lang="tr-TR" sz="3200" dirty="0" smtClean="0"/>
              <a:t>TÜRKİYE’DE KONTROL VE SERTİFİKASYON KURULUŞU</a:t>
            </a:r>
            <a:endParaRPr lang="tr-TR" sz="3200" dirty="0"/>
          </a:p>
        </p:txBody>
      </p:sp>
      <p:graphicFrame>
        <p:nvGraphicFramePr>
          <p:cNvPr id="5" name="4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body" idx="1"/>
          </p:nvPr>
        </p:nvSpPr>
        <p:spPr>
          <a:xfrm>
            <a:off x="250825" y="549275"/>
            <a:ext cx="8748713" cy="5688013"/>
          </a:xfrm>
          <a:solidFill>
            <a:srgbClr val="003366"/>
          </a:solidFill>
        </p:spPr>
        <p:txBody>
          <a:bodyPr/>
          <a:lstStyle/>
          <a:p>
            <a:pPr>
              <a:buFont typeface="Wingdings" pitchFamily="2" charset="2"/>
              <a:buChar char="ü"/>
            </a:pPr>
            <a:r>
              <a:rPr lang="tr-TR" altLang="tr-TR" sz="2800" dirty="0">
                <a:solidFill>
                  <a:schemeClr val="bg1"/>
                </a:solidFill>
              </a:rPr>
              <a:t>Mevcut makine ve ekipman donanımı</a:t>
            </a:r>
          </a:p>
          <a:p>
            <a:pPr>
              <a:buFont typeface="Wingdings" pitchFamily="2" charset="2"/>
              <a:buChar char="ü"/>
            </a:pPr>
            <a:r>
              <a:rPr lang="tr-TR" altLang="tr-TR" sz="2800" dirty="0">
                <a:solidFill>
                  <a:schemeClr val="bg1"/>
                </a:solidFill>
                <a:effectLst>
                  <a:outerShdw blurRad="38100" dist="38100" dir="2700000" algn="tl">
                    <a:srgbClr val="000000"/>
                  </a:outerShdw>
                </a:effectLst>
              </a:rPr>
              <a:t>Konumu, kullanılan </a:t>
            </a:r>
            <a:r>
              <a:rPr lang="tr-TR" altLang="tr-TR" sz="2800" dirty="0">
                <a:solidFill>
                  <a:schemeClr val="bg1"/>
                </a:solidFill>
              </a:rPr>
              <a:t>depoların tanımı</a:t>
            </a:r>
            <a:r>
              <a:rPr lang="tr-TR" altLang="tr-TR" sz="2800" dirty="0">
                <a:solidFill>
                  <a:schemeClr val="bg1"/>
                </a:solidFill>
                <a:effectLst>
                  <a:outerShdw blurRad="38100" dist="38100" dir="2700000" algn="tl">
                    <a:srgbClr val="000000"/>
                  </a:outerShdw>
                </a:effectLst>
              </a:rPr>
              <a:t> ve amaca     </a:t>
            </a:r>
            <a:r>
              <a:rPr lang="tr-TR" altLang="tr-TR" sz="2800" dirty="0">
                <a:solidFill>
                  <a:schemeClr val="bg1"/>
                </a:solidFill>
              </a:rPr>
              <a:t>uygunluğu</a:t>
            </a:r>
          </a:p>
          <a:p>
            <a:pPr>
              <a:buFont typeface="Wingdings" pitchFamily="2" charset="2"/>
              <a:buChar char="ü"/>
            </a:pPr>
            <a:r>
              <a:rPr lang="tr-TR" altLang="tr-TR" sz="2800" dirty="0">
                <a:solidFill>
                  <a:schemeClr val="bg1"/>
                </a:solidFill>
              </a:rPr>
              <a:t>Ürün münavebe planı (Tek yıllık bitki ise)</a:t>
            </a:r>
          </a:p>
          <a:p>
            <a:pPr>
              <a:buFont typeface="Wingdings" pitchFamily="2" charset="2"/>
              <a:buChar char="ü"/>
            </a:pPr>
            <a:r>
              <a:rPr lang="tr-TR" altLang="tr-TR" sz="2800" dirty="0">
                <a:solidFill>
                  <a:schemeClr val="bg1"/>
                </a:solidFill>
                <a:effectLst>
                  <a:outerShdw blurRad="38100" dist="38100" dir="2700000" algn="tl">
                    <a:srgbClr val="000000"/>
                  </a:outerShdw>
                </a:effectLst>
              </a:rPr>
              <a:t>Kullanılacak  tüm </a:t>
            </a:r>
            <a:r>
              <a:rPr lang="tr-TR" altLang="tr-TR" sz="2800" dirty="0">
                <a:solidFill>
                  <a:schemeClr val="bg1"/>
                </a:solidFill>
              </a:rPr>
              <a:t>girdilere ait</a:t>
            </a:r>
            <a:r>
              <a:rPr lang="tr-TR" altLang="tr-TR" sz="2800" dirty="0">
                <a:solidFill>
                  <a:schemeClr val="bg1"/>
                </a:solidFill>
                <a:effectLst>
                  <a:outerShdw blurRad="38100" dist="38100" dir="2700000" algn="tl">
                    <a:srgbClr val="000000"/>
                  </a:outerShdw>
                </a:effectLst>
              </a:rPr>
              <a:t> kayıt defterleri</a:t>
            </a:r>
          </a:p>
          <a:p>
            <a:pPr>
              <a:buFont typeface="Wingdings" pitchFamily="2" charset="2"/>
              <a:buChar char="ü"/>
            </a:pPr>
            <a:r>
              <a:rPr lang="tr-TR" altLang="tr-TR" sz="2800" dirty="0">
                <a:solidFill>
                  <a:schemeClr val="bg1"/>
                </a:solidFill>
              </a:rPr>
              <a:t>Alım  satım defterleri</a:t>
            </a:r>
          </a:p>
          <a:p>
            <a:pPr>
              <a:buFont typeface="Wingdings" pitchFamily="2" charset="2"/>
              <a:buChar char="ü"/>
            </a:pPr>
            <a:r>
              <a:rPr lang="tr-TR" altLang="tr-TR" sz="2800" dirty="0">
                <a:solidFill>
                  <a:schemeClr val="bg1"/>
                </a:solidFill>
              </a:rPr>
              <a:t>Ürün çıkış planı</a:t>
            </a:r>
          </a:p>
          <a:p>
            <a:pPr>
              <a:buFont typeface="Wingdings" pitchFamily="2" charset="2"/>
              <a:buChar char="ü"/>
            </a:pPr>
            <a:r>
              <a:rPr lang="tr-TR" altLang="tr-TR" sz="2800" dirty="0">
                <a:solidFill>
                  <a:schemeClr val="bg1"/>
                </a:solidFill>
              </a:rPr>
              <a:t>Ürünün niteliği, miktarı</a:t>
            </a:r>
          </a:p>
          <a:p>
            <a:pPr>
              <a:buFont typeface="Wingdings" pitchFamily="2" charset="2"/>
              <a:buChar char="ü"/>
            </a:pPr>
            <a:r>
              <a:rPr lang="tr-TR" altLang="tr-TR" sz="2800" dirty="0">
                <a:solidFill>
                  <a:schemeClr val="bg1"/>
                </a:solidFill>
              </a:rPr>
              <a:t>Binaların planları,</a:t>
            </a:r>
            <a:r>
              <a:rPr lang="tr-TR" altLang="tr-TR" sz="2800" dirty="0">
                <a:solidFill>
                  <a:schemeClr val="bg1"/>
                </a:solidFill>
                <a:effectLst>
                  <a:outerShdw blurRad="38100" dist="38100" dir="2700000" algn="tl">
                    <a:srgbClr val="000000"/>
                  </a:outerShdw>
                </a:effectLst>
              </a:rPr>
              <a:t> a</a:t>
            </a:r>
            <a:r>
              <a:rPr lang="tr-TR" altLang="tr-TR" sz="2800" dirty="0">
                <a:solidFill>
                  <a:schemeClr val="bg1"/>
                </a:solidFill>
              </a:rPr>
              <a:t>razi parselleri veya alana dair tüm plan ve krokiler</a:t>
            </a:r>
          </a:p>
          <a:p>
            <a:pPr>
              <a:buFont typeface="Wingdings" pitchFamily="2" charset="2"/>
              <a:buChar char="ü"/>
            </a:pPr>
            <a:r>
              <a:rPr lang="tr-TR" altLang="tr-TR" sz="2800" dirty="0">
                <a:solidFill>
                  <a:schemeClr val="bg1"/>
                </a:solidFill>
              </a:rPr>
              <a:t>Ambalajlama şekli ve materyali</a:t>
            </a:r>
            <a:endParaRPr lang="tr-TR" altLang="tr-TR" sz="2800" dirty="0">
              <a:solidFill>
                <a:schemeClr val="bg1"/>
              </a:solidFill>
              <a:effectLst>
                <a:outerShdw blurRad="38100" dist="38100" dir="2700000" algn="tl">
                  <a:srgbClr val="000000"/>
                </a:outerShdw>
              </a:effectLst>
            </a:endParaRPr>
          </a:p>
        </p:txBody>
      </p:sp>
      <p:sp>
        <p:nvSpPr>
          <p:cNvPr id="3" name="2 Metin kutusu"/>
          <p:cNvSpPr txBox="1"/>
          <p:nvPr/>
        </p:nvSpPr>
        <p:spPr>
          <a:xfrm>
            <a:off x="6143636" y="5357826"/>
            <a:ext cx="2664000" cy="584775"/>
          </a:xfrm>
          <a:prstGeom prst="rect">
            <a:avLst/>
          </a:prstGeom>
          <a:noFill/>
        </p:spPr>
        <p:txBody>
          <a:bodyPr wrap="square" rtlCol="0">
            <a:spAutoFit/>
          </a:bodyPr>
          <a:lstStyle/>
          <a:p>
            <a:r>
              <a:rPr lang="tr-TR" sz="1600" b="1" dirty="0" smtClean="0"/>
              <a:t>İLGİLİ YÖNETMELİK MADDE 35</a:t>
            </a:r>
            <a:endParaRPr lang="tr-TR" sz="1600" b="1" dirty="0"/>
          </a:p>
        </p:txBody>
      </p:sp>
    </p:spTree>
    <p:extLst>
      <p:ext uri="{BB962C8B-B14F-4D97-AF65-F5344CB8AC3E}">
        <p14:creationId xmlns:p14="http://schemas.microsoft.com/office/powerpoint/2010/main" val="2759264139"/>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571472" y="548680"/>
            <a:ext cx="7744944" cy="5809278"/>
          </a:xfrm>
          <a:solidFill>
            <a:srgbClr val="003366"/>
          </a:solidFill>
        </p:spPr>
        <p:txBody>
          <a:bodyPr/>
          <a:lstStyle/>
          <a:p>
            <a:pPr>
              <a:lnSpc>
                <a:spcPct val="90000"/>
              </a:lnSpc>
              <a:buFont typeface="Wingdings" pitchFamily="2" charset="2"/>
              <a:buChar char="ü"/>
            </a:pPr>
            <a:endParaRPr lang="tr-TR" altLang="tr-TR" dirty="0">
              <a:solidFill>
                <a:schemeClr val="bg1"/>
              </a:solidFill>
              <a:cs typeface="Times New Roman" pitchFamily="18" charset="0"/>
            </a:endParaRPr>
          </a:p>
          <a:p>
            <a:pPr>
              <a:lnSpc>
                <a:spcPct val="90000"/>
              </a:lnSpc>
              <a:buFont typeface="Wingdings" pitchFamily="2" charset="2"/>
              <a:buNone/>
            </a:pPr>
            <a:r>
              <a:rPr lang="tr-TR" altLang="tr-TR" sz="3600" b="1" dirty="0">
                <a:solidFill>
                  <a:srgbClr val="FFFF00"/>
                </a:solidFill>
                <a:cs typeface="Times New Roman" pitchFamily="18" charset="0"/>
              </a:rPr>
              <a:t>Orman alanlarından ve doğadan ürün toplanması </a:t>
            </a:r>
            <a:r>
              <a:rPr lang="tr-TR" altLang="tr-TR" sz="3600" b="1" dirty="0" smtClean="0">
                <a:solidFill>
                  <a:srgbClr val="FFFF00"/>
                </a:solidFill>
                <a:cs typeface="Times New Roman" pitchFamily="18" charset="0"/>
              </a:rPr>
              <a:t>durumunda</a:t>
            </a:r>
            <a:endParaRPr lang="tr-TR" altLang="tr-TR" sz="3600" b="1" dirty="0">
              <a:solidFill>
                <a:srgbClr val="FFFF00"/>
              </a:solidFill>
              <a:cs typeface="Times New Roman" pitchFamily="18" charset="0"/>
            </a:endParaRPr>
          </a:p>
          <a:p>
            <a:pPr>
              <a:lnSpc>
                <a:spcPct val="90000"/>
              </a:lnSpc>
              <a:buFont typeface="Wingdings" pitchFamily="2" charset="2"/>
              <a:buChar char="ü"/>
            </a:pPr>
            <a:r>
              <a:rPr lang="tr-TR" altLang="tr-TR" dirty="0">
                <a:solidFill>
                  <a:schemeClr val="bg1"/>
                </a:solidFill>
                <a:cs typeface="Times New Roman" pitchFamily="18" charset="0"/>
              </a:rPr>
              <a:t>Alana ait bütün tanımlamalar</a:t>
            </a:r>
          </a:p>
          <a:p>
            <a:pPr>
              <a:lnSpc>
                <a:spcPct val="90000"/>
              </a:lnSpc>
              <a:buFont typeface="Wingdings" pitchFamily="2" charset="2"/>
              <a:buChar char="ü"/>
            </a:pPr>
            <a:r>
              <a:rPr lang="tr-TR" altLang="tr-TR" dirty="0">
                <a:solidFill>
                  <a:schemeClr val="bg1"/>
                </a:solidFill>
                <a:cs typeface="Times New Roman" pitchFamily="18" charset="0"/>
              </a:rPr>
              <a:t>Resmi izinler</a:t>
            </a:r>
          </a:p>
          <a:p>
            <a:pPr>
              <a:lnSpc>
                <a:spcPct val="90000"/>
              </a:lnSpc>
              <a:buFont typeface="Wingdings" pitchFamily="2" charset="2"/>
              <a:buChar char="ü"/>
            </a:pPr>
            <a:r>
              <a:rPr lang="tr-TR" altLang="tr-TR" dirty="0">
                <a:solidFill>
                  <a:schemeClr val="bg1"/>
                </a:solidFill>
                <a:cs typeface="Times New Roman" pitchFamily="18" charset="0"/>
              </a:rPr>
              <a:t>Alana yapılan tüm teknik müdahaleler</a:t>
            </a:r>
          </a:p>
          <a:p>
            <a:pPr>
              <a:lnSpc>
                <a:spcPct val="90000"/>
              </a:lnSpc>
              <a:buFont typeface="Wingdings" pitchFamily="2" charset="2"/>
              <a:buChar char="ü"/>
            </a:pPr>
            <a:r>
              <a:rPr lang="tr-TR" altLang="tr-TR" dirty="0">
                <a:solidFill>
                  <a:schemeClr val="bg1"/>
                </a:solidFill>
                <a:cs typeface="Times New Roman" pitchFamily="18" charset="0"/>
              </a:rPr>
              <a:t>Afetler, karantina tedbirleri gibi </a:t>
            </a:r>
            <a:r>
              <a:rPr lang="tr-TR" altLang="tr-TR" dirty="0" smtClean="0">
                <a:solidFill>
                  <a:schemeClr val="bg1"/>
                </a:solidFill>
                <a:cs typeface="Times New Roman" pitchFamily="18" charset="0"/>
              </a:rPr>
              <a:t>bilgiler</a:t>
            </a:r>
          </a:p>
          <a:p>
            <a:pPr>
              <a:lnSpc>
                <a:spcPct val="90000"/>
              </a:lnSpc>
              <a:buFont typeface="Wingdings" pitchFamily="2" charset="2"/>
              <a:buChar char="ü"/>
            </a:pPr>
            <a:r>
              <a:rPr lang="tr-TR" altLang="tr-TR" dirty="0" smtClean="0">
                <a:solidFill>
                  <a:schemeClr val="bg1"/>
                </a:solidFill>
                <a:cs typeface="Times New Roman" pitchFamily="18" charset="0"/>
              </a:rPr>
              <a:t>Yetkili makam T.C. Orman ve Su İşleri Bakanlığı </a:t>
            </a:r>
          </a:p>
          <a:p>
            <a:pPr>
              <a:lnSpc>
                <a:spcPct val="90000"/>
              </a:lnSpc>
              <a:buFont typeface="Wingdings" pitchFamily="2" charset="2"/>
              <a:buChar char="ü"/>
            </a:pPr>
            <a:r>
              <a:rPr lang="tr-TR" altLang="tr-TR" dirty="0" smtClean="0">
                <a:solidFill>
                  <a:schemeClr val="bg1"/>
                </a:solidFill>
                <a:cs typeface="Times New Roman" pitchFamily="18" charset="0"/>
              </a:rPr>
              <a:t>Geçiş süreci yok, genelde tıbbi bitkiler  (</a:t>
            </a:r>
            <a:r>
              <a:rPr lang="tr-TR" altLang="tr-TR" dirty="0" err="1" smtClean="0">
                <a:solidFill>
                  <a:schemeClr val="bg1"/>
                </a:solidFill>
                <a:cs typeface="Times New Roman" pitchFamily="18" charset="0"/>
              </a:rPr>
              <a:t>ekinezya</a:t>
            </a:r>
            <a:r>
              <a:rPr lang="tr-TR" altLang="tr-TR" dirty="0" smtClean="0">
                <a:solidFill>
                  <a:schemeClr val="bg1"/>
                </a:solidFill>
                <a:cs typeface="Times New Roman" pitchFamily="18" charset="0"/>
              </a:rPr>
              <a:t>,ada çayı, kekik gibi)</a:t>
            </a:r>
            <a:endParaRPr lang="tr-TR" altLang="tr-TR" dirty="0">
              <a:solidFill>
                <a:schemeClr val="bg1"/>
              </a:solidFill>
            </a:endParaRPr>
          </a:p>
          <a:p>
            <a:pPr>
              <a:lnSpc>
                <a:spcPct val="90000"/>
              </a:lnSpc>
              <a:buFont typeface="Wingdings" pitchFamily="2" charset="2"/>
              <a:buNone/>
            </a:pPr>
            <a:r>
              <a:rPr lang="tr-TR" altLang="tr-TR" b="1" dirty="0">
                <a:solidFill>
                  <a:schemeClr val="bg1"/>
                </a:solidFill>
              </a:rPr>
              <a:t>   </a:t>
            </a:r>
          </a:p>
        </p:txBody>
      </p:sp>
    </p:spTree>
    <p:extLst>
      <p:ext uri="{BB962C8B-B14F-4D97-AF65-F5344CB8AC3E}">
        <p14:creationId xmlns:p14="http://schemas.microsoft.com/office/powerpoint/2010/main" val="2259382340"/>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hb_4ea7dc5f6d39c.jpg"/>
          <p:cNvPicPr>
            <a:picLocks noChangeAspect="1"/>
          </p:cNvPicPr>
          <p:nvPr/>
        </p:nvPicPr>
        <p:blipFill>
          <a:blip r:embed="rId3" cstate="print"/>
          <a:stretch>
            <a:fillRect/>
          </a:stretch>
        </p:blipFill>
        <p:spPr>
          <a:xfrm>
            <a:off x="0" y="216024"/>
            <a:ext cx="4742305" cy="6641976"/>
          </a:xfrm>
          <a:prstGeom prst="rect">
            <a:avLst/>
          </a:prstGeom>
        </p:spPr>
      </p:pic>
      <p:pic>
        <p:nvPicPr>
          <p:cNvPr id="6" name="5 Resim" descr="Resim3.png"/>
          <p:cNvPicPr>
            <a:picLocks noChangeAspect="1"/>
          </p:cNvPicPr>
          <p:nvPr/>
        </p:nvPicPr>
        <p:blipFill>
          <a:blip r:embed="rId4" cstate="print"/>
          <a:stretch>
            <a:fillRect/>
          </a:stretch>
        </p:blipFill>
        <p:spPr>
          <a:xfrm>
            <a:off x="4823520" y="332656"/>
            <a:ext cx="4320480" cy="6408937"/>
          </a:xfrm>
          <a:prstGeom prst="rect">
            <a:avLst/>
          </a:prstGeom>
        </p:spPr>
      </p:pic>
      <p:graphicFrame>
        <p:nvGraphicFramePr>
          <p:cNvPr id="226306" name="Object 11"/>
          <p:cNvGraphicFramePr>
            <a:graphicFrameLocks noChangeAspect="1"/>
          </p:cNvGraphicFramePr>
          <p:nvPr/>
        </p:nvGraphicFramePr>
        <p:xfrm>
          <a:off x="0" y="6256337"/>
          <a:ext cx="928688" cy="601663"/>
        </p:xfrm>
        <a:graphic>
          <a:graphicData uri="http://schemas.openxmlformats.org/presentationml/2006/ole">
            <mc:AlternateContent xmlns:mc="http://schemas.openxmlformats.org/markup-compatibility/2006">
              <mc:Choice xmlns:v="urn:schemas-microsoft-com:vml" Requires="v">
                <p:oleObj spid="_x0000_s226312" name="Photo Editor Fotoğrafı" r:id="rId5" imgW="13200000" imgH="8561905" progId="">
                  <p:embed/>
                </p:oleObj>
              </mc:Choice>
              <mc:Fallback>
                <p:oleObj name="Photo Editor Fotoğrafı" r:id="rId5" imgW="13200000" imgH="8561905"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56337"/>
                        <a:ext cx="928688"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5598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tr-TR" dirty="0" smtClean="0"/>
              <a:t>Etikette Zorunlu Tanımlamalar</a:t>
            </a:r>
            <a:endParaRPr lang="tr-TR" dirty="0"/>
          </a:p>
        </p:txBody>
      </p:sp>
      <p:graphicFrame>
        <p:nvGraphicFramePr>
          <p:cNvPr id="5" name="4 İçerik Yer Tutucusu"/>
          <p:cNvGraphicFramePr>
            <a:graphicFrameLocks noGrp="1"/>
          </p:cNvGraphicFramePr>
          <p:nvPr>
            <p:ph idx="1"/>
          </p:nvPr>
        </p:nvGraphicFramePr>
        <p:xfrm>
          <a:off x="683568" y="1428800"/>
          <a:ext cx="9145016" cy="54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Dikdörtgen"/>
          <p:cNvSpPr/>
          <p:nvPr/>
        </p:nvSpPr>
        <p:spPr>
          <a:xfrm>
            <a:off x="683568" y="1700808"/>
            <a:ext cx="574195" cy="1754326"/>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p>
          <a:p>
            <a:pPr algn="ct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858446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457200" y="274638"/>
            <a:ext cx="8229600" cy="1143000"/>
          </a:xfrm>
        </p:spPr>
        <p:style>
          <a:lnRef idx="0">
            <a:schemeClr val="accent6"/>
          </a:lnRef>
          <a:fillRef idx="3">
            <a:schemeClr val="accent6"/>
          </a:fillRef>
          <a:effectRef idx="3">
            <a:schemeClr val="accent6"/>
          </a:effectRef>
          <a:fontRef idx="minor">
            <a:schemeClr val="lt1"/>
          </a:fontRef>
        </p:style>
        <p:txBody>
          <a:bodyPr/>
          <a:lstStyle/>
          <a:p>
            <a:r>
              <a:rPr lang="tr-TR" dirty="0" smtClean="0"/>
              <a:t>Etikette Zorunlu Tanımlamalar</a:t>
            </a:r>
            <a:endParaRPr lang="tr-TR" dirty="0"/>
          </a:p>
        </p:txBody>
      </p:sp>
      <p:graphicFrame>
        <p:nvGraphicFramePr>
          <p:cNvPr id="7" name="6 İçerik Yer Tutucusu"/>
          <p:cNvGraphicFramePr>
            <a:graphicFrameLocks noGrp="1"/>
          </p:cNvGraphicFramePr>
          <p:nvPr>
            <p:ph idx="1"/>
          </p:nvPr>
        </p:nvGraphicFramePr>
        <p:xfrm>
          <a:off x="539552" y="1340768"/>
          <a:ext cx="8424936"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174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741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69368"/>
            <a:ext cx="816157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Nesne 2"/>
          <p:cNvGraphicFramePr>
            <a:graphicFrameLocks noChangeAspect="1"/>
          </p:cNvGraphicFramePr>
          <p:nvPr/>
        </p:nvGraphicFramePr>
        <p:xfrm>
          <a:off x="0" y="6256338"/>
          <a:ext cx="928688" cy="601662"/>
        </p:xfrm>
        <a:graphic>
          <a:graphicData uri="http://schemas.openxmlformats.org/presentationml/2006/ole">
            <mc:AlternateContent xmlns:mc="http://schemas.openxmlformats.org/markup-compatibility/2006">
              <mc:Choice xmlns:v="urn:schemas-microsoft-com:vml" Requires="v">
                <p:oleObj spid="_x0000_s231431" name="Photo Editor Fotoğrafı" r:id="rId4" imgW="13200000" imgH="8561905" progId="">
                  <p:embed/>
                </p:oleObj>
              </mc:Choice>
              <mc:Fallback>
                <p:oleObj name="Photo Editor Fotoğrafı" r:id="rId4" imgW="13200000" imgH="8561905"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56338"/>
                        <a:ext cx="928688"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8489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tx1"/>
            </a:gs>
            <a:gs pos="50000">
              <a:schemeClr val="tx1"/>
            </a:gs>
            <a:gs pos="28000">
              <a:srgbClr val="825600"/>
            </a:gs>
            <a:gs pos="42999">
              <a:srgbClr val="FFA800"/>
            </a:gs>
            <a:gs pos="79000">
              <a:schemeClr val="tx1"/>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graphicFrame>
        <p:nvGraphicFramePr>
          <p:cNvPr id="7" name="6 Diyagram"/>
          <p:cNvGraphicFramePr/>
          <p:nvPr/>
        </p:nvGraphicFramePr>
        <p:xfrm>
          <a:off x="395536" y="188640"/>
          <a:ext cx="8496944"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Slayt Numarası Yer Tutucusu"/>
          <p:cNvSpPr txBox="1">
            <a:spLocks noGrp="1"/>
          </p:cNvSpPr>
          <p:nvPr/>
        </p:nvSpPr>
        <p:spPr bwMode="auto">
          <a:xfrm>
            <a:off x="8070850" y="5978525"/>
            <a:ext cx="863600" cy="400050"/>
          </a:xfrm>
          <a:prstGeom prst="rect">
            <a:avLst/>
          </a:prstGeom>
          <a:noFill/>
          <a:ln>
            <a:miter lim="800000"/>
            <a:headEnd/>
            <a:tailEnd/>
          </a:ln>
        </p:spPr>
        <p:txBody>
          <a:bodyPr anchor="ctr" anchorCtr="1"/>
          <a:lstStyle/>
          <a:p>
            <a:pPr algn="r" fontAlgn="base">
              <a:spcBef>
                <a:spcPct val="0"/>
              </a:spcBef>
              <a:spcAft>
                <a:spcPct val="0"/>
              </a:spcAft>
              <a:defRPr/>
            </a:pPr>
            <a:fld id="{004F8CB9-1D09-48C6-81B2-0B2804EF906C}" type="slidenum">
              <a:rPr lang="en-US">
                <a:solidFill>
                  <a:srgbClr val="800000"/>
                </a:solidFill>
              </a:rPr>
              <a:pPr algn="r" fontAlgn="base">
                <a:spcBef>
                  <a:spcPct val="0"/>
                </a:spcBef>
                <a:spcAft>
                  <a:spcPct val="0"/>
                </a:spcAft>
                <a:defRPr/>
              </a:pPr>
              <a:t>4</a:t>
            </a:fld>
            <a:endParaRPr lang="en-US">
              <a:solidFill>
                <a:srgbClr val="800000"/>
              </a:solidFill>
            </a:endParaRPr>
          </a:p>
        </p:txBody>
      </p:sp>
      <p:sp>
        <p:nvSpPr>
          <p:cNvPr id="345093" name="Oval 5"/>
          <p:cNvSpPr>
            <a:spLocks noChangeArrowheads="1"/>
          </p:cNvSpPr>
          <p:nvPr/>
        </p:nvSpPr>
        <p:spPr bwMode="auto">
          <a:xfrm>
            <a:off x="3275856" y="2060848"/>
            <a:ext cx="5041900" cy="1871663"/>
          </a:xfrm>
          <a:prstGeom prst="ellipse">
            <a:avLst/>
          </a:prstGeom>
          <a:solidFill>
            <a:schemeClr val="accent1">
              <a:alpha val="3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b="1" dirty="0" smtClean="0">
                <a:solidFill>
                  <a:srgbClr val="FF3300"/>
                </a:solidFill>
                <a:latin typeface="Arial Black" pitchFamily="34" charset="0"/>
              </a:rPr>
              <a:t>YETKİLENDİRİLMİŞ KURULUŞLARDA </a:t>
            </a:r>
          </a:p>
          <a:p>
            <a:pPr algn="ctr" eaLnBrk="1" fontAlgn="base" hangingPunct="1">
              <a:spcBef>
                <a:spcPct val="0"/>
              </a:spcBef>
              <a:spcAft>
                <a:spcPct val="0"/>
              </a:spcAft>
              <a:buFontTx/>
              <a:buNone/>
            </a:pPr>
            <a:r>
              <a:rPr lang="tr-TR" altLang="tr-TR" sz="1800" b="1" dirty="0" smtClean="0">
                <a:solidFill>
                  <a:srgbClr val="FF3300"/>
                </a:solidFill>
                <a:latin typeface="Arial Black" pitchFamily="34" charset="0"/>
              </a:rPr>
              <a:t>ARANAN ŞARTLAR</a:t>
            </a:r>
          </a:p>
        </p:txBody>
      </p:sp>
      <p:graphicFrame>
        <p:nvGraphicFramePr>
          <p:cNvPr id="4" name="Diyagram 3"/>
          <p:cNvGraphicFramePr/>
          <p:nvPr/>
        </p:nvGraphicFramePr>
        <p:xfrm>
          <a:off x="34925" y="620713"/>
          <a:ext cx="2089150" cy="1223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5095" name="AutoShape 7">
            <a:hlinkClick r:id="" action="ppaction://noaction" highlightClick="1"/>
          </p:cNvPr>
          <p:cNvSpPr>
            <a:spLocks noChangeArrowheads="1"/>
          </p:cNvSpPr>
          <p:nvPr/>
        </p:nvSpPr>
        <p:spPr bwMode="auto">
          <a:xfrm>
            <a:off x="250825" y="730250"/>
            <a:ext cx="1584325" cy="1042988"/>
          </a:xfrm>
          <a:prstGeom prst="actionButtonMovie">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500" dirty="0" smtClean="0">
                <a:solidFill>
                  <a:srgbClr val="000000"/>
                </a:solidFill>
                <a:latin typeface="Arial Black" pitchFamily="34" charset="0"/>
              </a:rPr>
              <a:t>Teknik ve idari </a:t>
            </a:r>
          </a:p>
          <a:p>
            <a:pPr algn="ctr" eaLnBrk="1" fontAlgn="base" hangingPunct="1">
              <a:spcBef>
                <a:spcPct val="0"/>
              </a:spcBef>
              <a:spcAft>
                <a:spcPct val="0"/>
              </a:spcAft>
              <a:buFontTx/>
              <a:buNone/>
            </a:pPr>
            <a:r>
              <a:rPr lang="tr-TR" altLang="tr-TR" sz="1500" dirty="0" smtClean="0">
                <a:solidFill>
                  <a:srgbClr val="000000"/>
                </a:solidFill>
                <a:latin typeface="Arial Black" pitchFamily="34" charset="0"/>
              </a:rPr>
              <a:t>yeterlilik</a:t>
            </a:r>
          </a:p>
        </p:txBody>
      </p:sp>
      <p:sp>
        <p:nvSpPr>
          <p:cNvPr id="345096" name="AutoShape 8"/>
          <p:cNvSpPr>
            <a:spLocks noChangeArrowheads="1"/>
          </p:cNvSpPr>
          <p:nvPr/>
        </p:nvSpPr>
        <p:spPr bwMode="auto">
          <a:xfrm>
            <a:off x="2411413" y="44450"/>
            <a:ext cx="2089150" cy="1152525"/>
          </a:xfrm>
          <a:prstGeom prst="wedgeRoundRectCallout">
            <a:avLst>
              <a:gd name="adj1" fmla="val 46051"/>
              <a:gd name="adj2" fmla="val 180579"/>
              <a:gd name="adj3" fmla="val 16667"/>
            </a:avLst>
          </a:prstGeom>
          <a:solidFill>
            <a:schemeClr val="accent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5097" name="AutoShape 9">
            <a:hlinkClick r:id="" action="ppaction://noaction" highlightClick="1"/>
          </p:cNvPr>
          <p:cNvSpPr>
            <a:spLocks noChangeArrowheads="1"/>
          </p:cNvSpPr>
          <p:nvPr/>
        </p:nvSpPr>
        <p:spPr bwMode="auto">
          <a:xfrm>
            <a:off x="2700338" y="44450"/>
            <a:ext cx="1584325" cy="1042988"/>
          </a:xfrm>
          <a:prstGeom prst="actionButtonMovie">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600" smtClean="0">
                <a:solidFill>
                  <a:srgbClr val="000000"/>
                </a:solidFill>
                <a:latin typeface="Arial Black" pitchFamily="34" charset="0"/>
              </a:rPr>
              <a:t>K.K. TS EN ISO/IEC 17020:2012</a:t>
            </a:r>
          </a:p>
          <a:p>
            <a:pPr algn="ctr" eaLnBrk="1" fontAlgn="base" hangingPunct="1">
              <a:spcBef>
                <a:spcPct val="0"/>
              </a:spcBef>
              <a:spcAft>
                <a:spcPct val="0"/>
              </a:spcAft>
              <a:buFontTx/>
              <a:buNone/>
            </a:pPr>
            <a:r>
              <a:rPr lang="tr-TR" altLang="tr-TR" sz="1600" smtClean="0">
                <a:solidFill>
                  <a:srgbClr val="000000"/>
                </a:solidFill>
                <a:latin typeface="Arial Black" pitchFamily="34" charset="0"/>
              </a:rPr>
              <a:t>S.K. Ve K.S.K. TS EN ISO/IEC 17065</a:t>
            </a:r>
          </a:p>
          <a:p>
            <a:pPr algn="ctr" eaLnBrk="1" fontAlgn="base" hangingPunct="1">
              <a:spcBef>
                <a:spcPct val="0"/>
              </a:spcBef>
              <a:spcAft>
                <a:spcPct val="0"/>
              </a:spcAft>
              <a:buFontTx/>
              <a:buNone/>
            </a:pPr>
            <a:r>
              <a:rPr lang="tr-TR" altLang="tr-TR" sz="1600" smtClean="0">
                <a:solidFill>
                  <a:srgbClr val="000000"/>
                </a:solidFill>
                <a:latin typeface="Arial Black" pitchFamily="34" charset="0"/>
              </a:rPr>
              <a:t>Akreditasyon</a:t>
            </a:r>
          </a:p>
        </p:txBody>
      </p:sp>
      <p:sp>
        <p:nvSpPr>
          <p:cNvPr id="345098" name="AutoShape 10"/>
          <p:cNvSpPr>
            <a:spLocks noChangeArrowheads="1"/>
          </p:cNvSpPr>
          <p:nvPr/>
        </p:nvSpPr>
        <p:spPr bwMode="auto">
          <a:xfrm>
            <a:off x="4643438" y="549275"/>
            <a:ext cx="2087562" cy="1196975"/>
          </a:xfrm>
          <a:prstGeom prst="wedgeRoundRectCallout">
            <a:avLst>
              <a:gd name="adj1" fmla="val -13042"/>
              <a:gd name="adj2" fmla="val 129444"/>
              <a:gd name="adj3" fmla="val 16667"/>
            </a:avLst>
          </a:prstGeom>
          <a:solidFill>
            <a:schemeClr val="accent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5099" name="AutoShape 11">
            <a:hlinkClick r:id="" action="ppaction://noaction" highlightClick="1"/>
          </p:cNvPr>
          <p:cNvSpPr>
            <a:spLocks noChangeArrowheads="1"/>
          </p:cNvSpPr>
          <p:nvPr/>
        </p:nvSpPr>
        <p:spPr bwMode="auto">
          <a:xfrm>
            <a:off x="4932363" y="620713"/>
            <a:ext cx="1584325" cy="1042987"/>
          </a:xfrm>
          <a:prstGeom prst="actionButtonMovie">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500" smtClean="0">
                <a:solidFill>
                  <a:srgbClr val="000000"/>
                </a:solidFill>
                <a:latin typeface="Arial Black" pitchFamily="34" charset="0"/>
              </a:rPr>
              <a:t>Sürekli irtibat </a:t>
            </a:r>
          </a:p>
          <a:p>
            <a:pPr algn="ctr" eaLnBrk="1" fontAlgn="base" hangingPunct="1">
              <a:spcBef>
                <a:spcPct val="0"/>
              </a:spcBef>
              <a:spcAft>
                <a:spcPct val="0"/>
              </a:spcAft>
              <a:buFontTx/>
              <a:buNone/>
            </a:pPr>
            <a:r>
              <a:rPr lang="tr-TR" altLang="tr-TR" sz="1500" smtClean="0">
                <a:solidFill>
                  <a:srgbClr val="000000"/>
                </a:solidFill>
                <a:latin typeface="Arial Black" pitchFamily="34" charset="0"/>
              </a:rPr>
              <a:t>sağlanabilecek </a:t>
            </a:r>
          </a:p>
          <a:p>
            <a:pPr algn="ctr" eaLnBrk="1" fontAlgn="base" hangingPunct="1">
              <a:spcBef>
                <a:spcPct val="0"/>
              </a:spcBef>
              <a:spcAft>
                <a:spcPct val="0"/>
              </a:spcAft>
              <a:buFontTx/>
              <a:buNone/>
            </a:pPr>
            <a:r>
              <a:rPr lang="tr-TR" altLang="tr-TR" sz="1500" smtClean="0">
                <a:solidFill>
                  <a:srgbClr val="000000"/>
                </a:solidFill>
                <a:latin typeface="Arial Black" pitchFamily="34" charset="0"/>
              </a:rPr>
              <a:t>her türlü alt yapı</a:t>
            </a:r>
          </a:p>
        </p:txBody>
      </p:sp>
      <p:sp>
        <p:nvSpPr>
          <p:cNvPr id="345100" name="AutoShape 12"/>
          <p:cNvSpPr>
            <a:spLocks noChangeArrowheads="1"/>
          </p:cNvSpPr>
          <p:nvPr/>
        </p:nvSpPr>
        <p:spPr bwMode="auto">
          <a:xfrm>
            <a:off x="7021513" y="44450"/>
            <a:ext cx="2087562" cy="1152525"/>
          </a:xfrm>
          <a:prstGeom prst="wedgeRoundRectCallout">
            <a:avLst>
              <a:gd name="adj1" fmla="val -79125"/>
              <a:gd name="adj2" fmla="val 194352"/>
              <a:gd name="adj3" fmla="val 16667"/>
            </a:avLst>
          </a:prstGeom>
          <a:solidFill>
            <a:schemeClr val="accent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5101" name="AutoShape 13">
            <a:hlinkClick r:id="" action="ppaction://noaction" highlightClick="1"/>
          </p:cNvPr>
          <p:cNvSpPr>
            <a:spLocks noChangeArrowheads="1"/>
          </p:cNvSpPr>
          <p:nvPr/>
        </p:nvSpPr>
        <p:spPr bwMode="auto">
          <a:xfrm>
            <a:off x="7308850" y="115888"/>
            <a:ext cx="1584325" cy="1042987"/>
          </a:xfrm>
          <a:prstGeom prst="actionButtonMovie">
            <a:avLst/>
          </a:prstGeom>
          <a:solidFill>
            <a:schemeClr val="accent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smtClean="0">
                <a:solidFill>
                  <a:srgbClr val="000000"/>
                </a:solidFill>
                <a:latin typeface="Arial Black" pitchFamily="34" charset="0"/>
              </a:rPr>
              <a:t>Danışmanlık </a:t>
            </a:r>
          </a:p>
          <a:p>
            <a:pPr algn="ctr" eaLnBrk="1" fontAlgn="base" hangingPunct="1">
              <a:spcBef>
                <a:spcPct val="0"/>
              </a:spcBef>
              <a:spcAft>
                <a:spcPct val="0"/>
              </a:spcAft>
              <a:buFontTx/>
              <a:buNone/>
            </a:pPr>
            <a:r>
              <a:rPr lang="tr-TR" altLang="tr-TR" sz="1800" smtClean="0">
                <a:solidFill>
                  <a:srgbClr val="000000"/>
                </a:solidFill>
                <a:latin typeface="Arial Black" pitchFamily="34" charset="0"/>
              </a:rPr>
              <a:t>hizmeti</a:t>
            </a:r>
          </a:p>
        </p:txBody>
      </p:sp>
      <p:sp>
        <p:nvSpPr>
          <p:cNvPr id="345102" name="AutoShape 14"/>
          <p:cNvSpPr>
            <a:spLocks noChangeArrowheads="1"/>
          </p:cNvSpPr>
          <p:nvPr/>
        </p:nvSpPr>
        <p:spPr bwMode="auto">
          <a:xfrm>
            <a:off x="656711" y="4437063"/>
            <a:ext cx="2089150" cy="1223962"/>
          </a:xfrm>
          <a:prstGeom prst="wedgeRoundRectCallout">
            <a:avLst>
              <a:gd name="adj1" fmla="val 123176"/>
              <a:gd name="adj2" fmla="val -121208"/>
              <a:gd name="adj3" fmla="val 16667"/>
            </a:avLst>
          </a:prstGeom>
          <a:solidFill>
            <a:schemeClr val="accent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5103" name="AutoShape 15">
            <a:hlinkClick r:id="" action="ppaction://noaction" highlightClick="1"/>
          </p:cNvPr>
          <p:cNvSpPr>
            <a:spLocks noChangeArrowheads="1"/>
          </p:cNvSpPr>
          <p:nvPr/>
        </p:nvSpPr>
        <p:spPr bwMode="auto">
          <a:xfrm>
            <a:off x="395288" y="4508500"/>
            <a:ext cx="1584325" cy="1042988"/>
          </a:xfrm>
          <a:prstGeom prst="actionButtonMovie">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400" smtClean="0">
                <a:solidFill>
                  <a:srgbClr val="000000"/>
                </a:solidFill>
                <a:latin typeface="Arial Black" pitchFamily="34" charset="0"/>
              </a:rPr>
              <a:t>Yöneticilerinin, </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ortaklarının, </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Kont. </a:t>
            </a:r>
            <a:r>
              <a:rPr lang="tr-TR" altLang="tr-TR" sz="1800" smtClean="0">
                <a:solidFill>
                  <a:srgbClr val="000000"/>
                </a:solidFill>
              </a:rPr>
              <a:t>&amp; </a:t>
            </a:r>
            <a:r>
              <a:rPr lang="tr-TR" altLang="tr-TR" sz="1400" b="1" smtClean="0">
                <a:solidFill>
                  <a:srgbClr val="000000"/>
                </a:solidFill>
                <a:latin typeface="Arial Black" pitchFamily="34" charset="0"/>
              </a:rPr>
              <a:t>sertf.</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Org. Tar. faaliyetlerini</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 </a:t>
            </a:r>
            <a:r>
              <a:rPr lang="tr-TR" altLang="tr-TR" sz="1400" smtClean="0">
                <a:solidFill>
                  <a:srgbClr val="FF3300"/>
                </a:solidFill>
                <a:latin typeface="Arial Black" pitchFamily="34" charset="0"/>
              </a:rPr>
              <a:t>kontrol edemez</a:t>
            </a:r>
          </a:p>
        </p:txBody>
      </p:sp>
      <p:sp>
        <p:nvSpPr>
          <p:cNvPr id="345104" name="AutoShape 16"/>
          <p:cNvSpPr>
            <a:spLocks noChangeArrowheads="1"/>
          </p:cNvSpPr>
          <p:nvPr/>
        </p:nvSpPr>
        <p:spPr bwMode="auto">
          <a:xfrm>
            <a:off x="1979613" y="5445125"/>
            <a:ext cx="2305050" cy="1223963"/>
          </a:xfrm>
          <a:prstGeom prst="wedgeRoundRectCallout">
            <a:avLst>
              <a:gd name="adj1" fmla="val 49037"/>
              <a:gd name="adj2" fmla="val -192412"/>
              <a:gd name="adj3" fmla="val 16667"/>
            </a:avLst>
          </a:prstGeom>
          <a:solidFill>
            <a:schemeClr val="accent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5105" name="AutoShape 17">
            <a:hlinkClick r:id="" action="ppaction://noaction" highlightClick="1"/>
          </p:cNvPr>
          <p:cNvSpPr>
            <a:spLocks noChangeArrowheads="1"/>
          </p:cNvSpPr>
          <p:nvPr/>
        </p:nvSpPr>
        <p:spPr bwMode="auto">
          <a:xfrm>
            <a:off x="2411413" y="5516563"/>
            <a:ext cx="1584325" cy="1042987"/>
          </a:xfrm>
          <a:prstGeom prst="actionButtonMovie">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400" smtClean="0">
                <a:solidFill>
                  <a:srgbClr val="000000"/>
                </a:solidFill>
                <a:latin typeface="Arial Black" pitchFamily="34" charset="0"/>
              </a:rPr>
              <a:t>Yöneticileri, ortakları </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ve çalışanları</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aynı anda başka Y.K’da </a:t>
            </a:r>
          </a:p>
          <a:p>
            <a:pPr algn="ctr" eaLnBrk="1" fontAlgn="base" hangingPunct="1">
              <a:spcBef>
                <a:spcPct val="0"/>
              </a:spcBef>
              <a:spcAft>
                <a:spcPct val="0"/>
              </a:spcAft>
              <a:buFontTx/>
              <a:buNone/>
            </a:pPr>
            <a:r>
              <a:rPr lang="tr-TR" altLang="tr-TR" sz="1400" smtClean="0">
                <a:solidFill>
                  <a:srgbClr val="000000"/>
                </a:solidFill>
                <a:latin typeface="Arial Black" pitchFamily="34" charset="0"/>
              </a:rPr>
              <a:t> </a:t>
            </a:r>
            <a:r>
              <a:rPr lang="tr-TR" altLang="tr-TR" sz="1400" smtClean="0">
                <a:solidFill>
                  <a:srgbClr val="FF3300"/>
                </a:solidFill>
                <a:latin typeface="Arial Black" pitchFamily="34" charset="0"/>
              </a:rPr>
              <a:t>görev alamaz</a:t>
            </a:r>
          </a:p>
        </p:txBody>
      </p:sp>
      <p:sp>
        <p:nvSpPr>
          <p:cNvPr id="345106" name="AutoShape 18"/>
          <p:cNvSpPr>
            <a:spLocks noChangeArrowheads="1"/>
          </p:cNvSpPr>
          <p:nvPr/>
        </p:nvSpPr>
        <p:spPr bwMode="auto">
          <a:xfrm>
            <a:off x="4356100" y="4652963"/>
            <a:ext cx="2305050" cy="1223962"/>
          </a:xfrm>
          <a:prstGeom prst="wedgeRoundRectCallout">
            <a:avLst>
              <a:gd name="adj1" fmla="val -11366"/>
              <a:gd name="adj2" fmla="val -123542"/>
              <a:gd name="adj3" fmla="val 16667"/>
            </a:avLst>
          </a:prstGeom>
          <a:solidFill>
            <a:schemeClr val="accent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5107" name="AutoShape 19">
            <a:hlinkClick r:id="" action="ppaction://noaction" highlightClick="1"/>
          </p:cNvPr>
          <p:cNvSpPr>
            <a:spLocks noChangeArrowheads="1"/>
          </p:cNvSpPr>
          <p:nvPr/>
        </p:nvSpPr>
        <p:spPr bwMode="auto">
          <a:xfrm>
            <a:off x="4716463" y="4797425"/>
            <a:ext cx="1584325" cy="1042988"/>
          </a:xfrm>
          <a:prstGeom prst="actionButtonMovie">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500" dirty="0" smtClean="0">
                <a:solidFill>
                  <a:srgbClr val="000000"/>
                </a:solidFill>
                <a:latin typeface="Arial Black" pitchFamily="34" charset="0"/>
              </a:rPr>
              <a:t>Yürürlükteki mevzuatlara </a:t>
            </a:r>
          </a:p>
          <a:p>
            <a:pPr algn="ctr" eaLnBrk="1" fontAlgn="base" hangingPunct="1">
              <a:spcBef>
                <a:spcPct val="0"/>
              </a:spcBef>
              <a:spcAft>
                <a:spcPct val="0"/>
              </a:spcAft>
              <a:buFontTx/>
              <a:buNone/>
            </a:pPr>
            <a:r>
              <a:rPr lang="tr-TR" altLang="tr-TR" sz="1500" dirty="0" smtClean="0">
                <a:solidFill>
                  <a:srgbClr val="000000"/>
                </a:solidFill>
                <a:latin typeface="Arial Black" pitchFamily="34" charset="0"/>
              </a:rPr>
              <a:t>uygun faaliyette </a:t>
            </a:r>
          </a:p>
          <a:p>
            <a:pPr algn="ctr" eaLnBrk="1" fontAlgn="base" hangingPunct="1">
              <a:spcBef>
                <a:spcPct val="0"/>
              </a:spcBef>
              <a:spcAft>
                <a:spcPct val="0"/>
              </a:spcAft>
              <a:buFontTx/>
              <a:buNone/>
            </a:pPr>
            <a:r>
              <a:rPr lang="tr-TR" altLang="tr-TR" sz="1500" dirty="0" smtClean="0">
                <a:solidFill>
                  <a:srgbClr val="000000"/>
                </a:solidFill>
                <a:latin typeface="Arial Black" pitchFamily="34" charset="0"/>
              </a:rPr>
              <a:t>bulunacaklarına dair </a:t>
            </a:r>
          </a:p>
          <a:p>
            <a:pPr algn="ctr" eaLnBrk="1" fontAlgn="base" hangingPunct="1">
              <a:spcBef>
                <a:spcPct val="0"/>
              </a:spcBef>
              <a:spcAft>
                <a:spcPct val="0"/>
              </a:spcAft>
              <a:buFontTx/>
              <a:buNone/>
            </a:pPr>
            <a:r>
              <a:rPr lang="tr-TR" altLang="tr-TR" sz="1500" b="1" dirty="0" smtClean="0">
                <a:solidFill>
                  <a:srgbClr val="FF3300"/>
                </a:solidFill>
                <a:latin typeface="Arial Black" pitchFamily="34" charset="0"/>
              </a:rPr>
              <a:t>taahhütname</a:t>
            </a:r>
          </a:p>
        </p:txBody>
      </p:sp>
      <p:sp>
        <p:nvSpPr>
          <p:cNvPr id="345108" name="AutoShape 20"/>
          <p:cNvSpPr>
            <a:spLocks noChangeArrowheads="1"/>
          </p:cNvSpPr>
          <p:nvPr/>
        </p:nvSpPr>
        <p:spPr bwMode="auto">
          <a:xfrm>
            <a:off x="6732588" y="5157788"/>
            <a:ext cx="2447925" cy="1223962"/>
          </a:xfrm>
          <a:prstGeom prst="wedgeRoundRectCallout">
            <a:avLst>
              <a:gd name="adj1" fmla="val -81972"/>
              <a:gd name="adj2" fmla="val -174644"/>
              <a:gd name="adj3" fmla="val 16667"/>
            </a:avLst>
          </a:prstGeom>
          <a:solidFill>
            <a:schemeClr val="accent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tr-TR" altLang="tr-TR" sz="1800" smtClean="0">
              <a:solidFill>
                <a:srgbClr val="000000"/>
              </a:solidFill>
              <a:latin typeface="Arial Black" pitchFamily="34" charset="0"/>
            </a:endParaRPr>
          </a:p>
        </p:txBody>
      </p:sp>
      <p:sp>
        <p:nvSpPr>
          <p:cNvPr id="345109" name="AutoShape 21">
            <a:hlinkClick r:id="" action="ppaction://noaction" highlightClick="1"/>
          </p:cNvPr>
          <p:cNvSpPr>
            <a:spLocks noChangeArrowheads="1"/>
          </p:cNvSpPr>
          <p:nvPr/>
        </p:nvSpPr>
        <p:spPr bwMode="auto">
          <a:xfrm>
            <a:off x="7235825" y="5300663"/>
            <a:ext cx="1584325" cy="1042987"/>
          </a:xfrm>
          <a:prstGeom prst="actionButtonMovie">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600" smtClean="0">
                <a:solidFill>
                  <a:srgbClr val="000000"/>
                </a:solidFill>
                <a:latin typeface="Arial Black" pitchFamily="34" charset="0"/>
              </a:rPr>
              <a:t>Tarafsızlık</a:t>
            </a:r>
          </a:p>
          <a:p>
            <a:pPr algn="ctr" eaLnBrk="1" fontAlgn="base" hangingPunct="1">
              <a:spcBef>
                <a:spcPct val="0"/>
              </a:spcBef>
              <a:spcAft>
                <a:spcPct val="0"/>
              </a:spcAft>
              <a:buFontTx/>
              <a:buNone/>
            </a:pPr>
            <a:r>
              <a:rPr lang="tr-TR" altLang="tr-TR" sz="1600" smtClean="0">
                <a:solidFill>
                  <a:srgbClr val="000000"/>
                </a:solidFill>
                <a:latin typeface="Arial Black" pitchFamily="34" charset="0"/>
              </a:rPr>
              <a:t>&amp;</a:t>
            </a:r>
          </a:p>
          <a:p>
            <a:pPr algn="ctr" eaLnBrk="1" fontAlgn="base" hangingPunct="1">
              <a:spcBef>
                <a:spcPct val="0"/>
              </a:spcBef>
              <a:spcAft>
                <a:spcPct val="0"/>
              </a:spcAft>
              <a:buFontTx/>
              <a:buNone/>
            </a:pPr>
            <a:r>
              <a:rPr lang="tr-TR" altLang="tr-TR" sz="1600" smtClean="0">
                <a:solidFill>
                  <a:srgbClr val="000000"/>
                </a:solidFill>
                <a:latin typeface="Arial Black" pitchFamily="34" charset="0"/>
              </a:rPr>
              <a:t>Çıkar Çatışması</a:t>
            </a:r>
            <a:endParaRPr lang="tr-TR" altLang="tr-TR" sz="1600" smtClean="0">
              <a:solidFill>
                <a:srgbClr val="FF3300"/>
              </a:solidFill>
              <a:latin typeface="Arial Black" pitchFamily="34" charset="0"/>
            </a:endParaRPr>
          </a:p>
        </p:txBody>
      </p:sp>
      <p:sp>
        <p:nvSpPr>
          <p:cNvPr id="2" name="AutoShape 21">
            <a:hlinkClick r:id="" action="ppaction://noaction" highlightClick="1"/>
          </p:cNvPr>
          <p:cNvSpPr>
            <a:spLocks noChangeArrowheads="1"/>
          </p:cNvSpPr>
          <p:nvPr/>
        </p:nvSpPr>
        <p:spPr bwMode="auto">
          <a:xfrm>
            <a:off x="0" y="2636912"/>
            <a:ext cx="3131840" cy="1224136"/>
          </a:xfrm>
          <a:prstGeom prst="actionButtonMovi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Wingdings" pitchFamily="2" charset="2"/>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tr-TR" altLang="tr-TR" sz="1800" dirty="0" smtClean="0">
                <a:solidFill>
                  <a:srgbClr val="FF0000"/>
                </a:solidFill>
                <a:latin typeface="Arial Black" pitchFamily="34" charset="0"/>
              </a:rPr>
              <a:t> </a:t>
            </a:r>
            <a:r>
              <a:rPr lang="tr-TR" altLang="tr-TR" sz="1400" dirty="0" smtClean="0">
                <a:solidFill>
                  <a:srgbClr val="FF0000"/>
                </a:solidFill>
                <a:latin typeface="Arial Black" pitchFamily="34" charset="0"/>
              </a:rPr>
              <a:t>Kontrolör takvim yılı içinde</a:t>
            </a:r>
          </a:p>
          <a:p>
            <a:pPr algn="ctr" eaLnBrk="1" fontAlgn="base" hangingPunct="1">
              <a:spcBef>
                <a:spcPct val="0"/>
              </a:spcBef>
              <a:spcAft>
                <a:spcPct val="0"/>
              </a:spcAft>
              <a:buFontTx/>
              <a:buNone/>
            </a:pPr>
            <a:r>
              <a:rPr lang="tr-TR" altLang="tr-TR" sz="1400" dirty="0" smtClean="0">
                <a:solidFill>
                  <a:srgbClr val="FF0000"/>
                </a:solidFill>
                <a:latin typeface="Arial Black" pitchFamily="34" charset="0"/>
              </a:rPr>
              <a:t>en fazla</a:t>
            </a:r>
            <a:r>
              <a:rPr lang="tr-TR" altLang="tr-TR" sz="1400" dirty="0" smtClean="0">
                <a:solidFill>
                  <a:srgbClr val="000000"/>
                </a:solidFill>
                <a:latin typeface="Arial Black" pitchFamily="34" charset="0"/>
              </a:rPr>
              <a:t> </a:t>
            </a:r>
            <a:r>
              <a:rPr lang="tr-TR" altLang="tr-TR" sz="1400" dirty="0" smtClean="0">
                <a:solidFill>
                  <a:srgbClr val="FF0000"/>
                </a:solidFill>
                <a:latin typeface="Arial Black" pitchFamily="34" charset="0"/>
              </a:rPr>
              <a:t>800 müteşebbis</a:t>
            </a:r>
          </a:p>
          <a:p>
            <a:pPr algn="ctr" eaLnBrk="1" fontAlgn="base" hangingPunct="1">
              <a:spcBef>
                <a:spcPct val="0"/>
              </a:spcBef>
              <a:spcAft>
                <a:spcPct val="0"/>
              </a:spcAft>
              <a:buFontTx/>
              <a:buNone/>
            </a:pPr>
            <a:r>
              <a:rPr lang="tr-TR" altLang="tr-TR" sz="1400" dirty="0" smtClean="0">
                <a:solidFill>
                  <a:srgbClr val="000000"/>
                </a:solidFill>
                <a:latin typeface="Arial Black" pitchFamily="34" charset="0"/>
              </a:rPr>
              <a:t>Yıl ortalaması en fazla 10M./gün</a:t>
            </a:r>
          </a:p>
        </p:txBody>
      </p:sp>
      <p:sp>
        <p:nvSpPr>
          <p:cNvPr id="24" name="23 Metin kutusu"/>
          <p:cNvSpPr txBox="1"/>
          <p:nvPr/>
        </p:nvSpPr>
        <p:spPr>
          <a:xfrm>
            <a:off x="4679504" y="6380946"/>
            <a:ext cx="4464496" cy="492443"/>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tr-TR" sz="1400" b="1" dirty="0" smtClean="0">
                <a:solidFill>
                  <a:srgbClr val="FF0000"/>
                </a:solidFill>
              </a:rPr>
              <a:t>                           İLGİLİ YÖNETMELİK MADDE 39</a:t>
            </a:r>
          </a:p>
          <a:p>
            <a:endParaRPr lang="tr-TR" sz="1200" dirty="0"/>
          </a:p>
        </p:txBody>
      </p:sp>
    </p:spTree>
    <p:extLst>
      <p:ext uri="{BB962C8B-B14F-4D97-AF65-F5344CB8AC3E}">
        <p14:creationId xmlns:p14="http://schemas.microsoft.com/office/powerpoint/2010/main" val="2636129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45093"/>
                                        </p:tgtEl>
                                        <p:attrNameLst>
                                          <p:attrName>style.visibility</p:attrName>
                                        </p:attrNameLst>
                                      </p:cBhvr>
                                      <p:to>
                                        <p:strVal val="visible"/>
                                      </p:to>
                                    </p:set>
                                    <p:anim calcmode="lin" valueType="num">
                                      <p:cBhvr>
                                        <p:cTn id="7" dur="2000" fill="hold"/>
                                        <p:tgtEl>
                                          <p:spTgt spid="345093"/>
                                        </p:tgtEl>
                                        <p:attrNameLst>
                                          <p:attrName>ppt_w</p:attrName>
                                        </p:attrNameLst>
                                      </p:cBhvr>
                                      <p:tavLst>
                                        <p:tav tm="0">
                                          <p:val>
                                            <p:fltVal val="0"/>
                                          </p:val>
                                        </p:tav>
                                        <p:tav tm="100000">
                                          <p:val>
                                            <p:strVal val="#ppt_w"/>
                                          </p:val>
                                        </p:tav>
                                      </p:tavLst>
                                    </p:anim>
                                    <p:anim calcmode="lin" valueType="num">
                                      <p:cBhvr>
                                        <p:cTn id="8" dur="2000" fill="hold"/>
                                        <p:tgtEl>
                                          <p:spTgt spid="345093"/>
                                        </p:tgtEl>
                                        <p:attrNameLst>
                                          <p:attrName>ppt_h</p:attrName>
                                        </p:attrNameLst>
                                      </p:cBhvr>
                                      <p:tavLst>
                                        <p:tav tm="0">
                                          <p:val>
                                            <p:fltVal val="0"/>
                                          </p:val>
                                        </p:tav>
                                        <p:tav tm="100000">
                                          <p:val>
                                            <p:strVal val="#ppt_h"/>
                                          </p:val>
                                        </p:tav>
                                      </p:tavLst>
                                    </p:anim>
                                    <p:animEffect transition="in" filter="fade">
                                      <p:cBhvr>
                                        <p:cTn id="9" dur="2000"/>
                                        <p:tgtEl>
                                          <p:spTgt spid="34509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45095"/>
                                        </p:tgtEl>
                                        <p:attrNameLst>
                                          <p:attrName>style.visibility</p:attrName>
                                        </p:attrNameLst>
                                      </p:cBhvr>
                                      <p:to>
                                        <p:strVal val="visible"/>
                                      </p:to>
                                    </p:set>
                                    <p:anim calcmode="lin" valueType="num">
                                      <p:cBhvr>
                                        <p:cTn id="14" dur="2000" fill="hold"/>
                                        <p:tgtEl>
                                          <p:spTgt spid="345095"/>
                                        </p:tgtEl>
                                        <p:attrNameLst>
                                          <p:attrName>ppt_w</p:attrName>
                                        </p:attrNameLst>
                                      </p:cBhvr>
                                      <p:tavLst>
                                        <p:tav tm="0">
                                          <p:val>
                                            <p:fltVal val="0"/>
                                          </p:val>
                                        </p:tav>
                                        <p:tav tm="100000">
                                          <p:val>
                                            <p:strVal val="#ppt_w"/>
                                          </p:val>
                                        </p:tav>
                                      </p:tavLst>
                                    </p:anim>
                                    <p:anim calcmode="lin" valueType="num">
                                      <p:cBhvr>
                                        <p:cTn id="15" dur="2000" fill="hold"/>
                                        <p:tgtEl>
                                          <p:spTgt spid="345095"/>
                                        </p:tgtEl>
                                        <p:attrNameLst>
                                          <p:attrName>ppt_h</p:attrName>
                                        </p:attrNameLst>
                                      </p:cBhvr>
                                      <p:tavLst>
                                        <p:tav tm="0">
                                          <p:val>
                                            <p:fltVal val="0"/>
                                          </p:val>
                                        </p:tav>
                                        <p:tav tm="100000">
                                          <p:val>
                                            <p:strVal val="#ppt_h"/>
                                          </p:val>
                                        </p:tav>
                                      </p:tavLst>
                                    </p:anim>
                                    <p:animEffect transition="in" filter="fade">
                                      <p:cBhvr>
                                        <p:cTn id="16" dur="2000"/>
                                        <p:tgtEl>
                                          <p:spTgt spid="345095"/>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45096"/>
                                        </p:tgtEl>
                                        <p:attrNameLst>
                                          <p:attrName>style.visibility</p:attrName>
                                        </p:attrNameLst>
                                      </p:cBhvr>
                                      <p:to>
                                        <p:strVal val="visible"/>
                                      </p:to>
                                    </p:set>
                                    <p:anim calcmode="lin" valueType="num">
                                      <p:cBhvr>
                                        <p:cTn id="19" dur="2000" fill="hold"/>
                                        <p:tgtEl>
                                          <p:spTgt spid="345096"/>
                                        </p:tgtEl>
                                        <p:attrNameLst>
                                          <p:attrName>ppt_w</p:attrName>
                                        </p:attrNameLst>
                                      </p:cBhvr>
                                      <p:tavLst>
                                        <p:tav tm="0">
                                          <p:val>
                                            <p:fltVal val="0"/>
                                          </p:val>
                                        </p:tav>
                                        <p:tav tm="100000">
                                          <p:val>
                                            <p:strVal val="#ppt_w"/>
                                          </p:val>
                                        </p:tav>
                                      </p:tavLst>
                                    </p:anim>
                                    <p:anim calcmode="lin" valueType="num">
                                      <p:cBhvr>
                                        <p:cTn id="20" dur="2000" fill="hold"/>
                                        <p:tgtEl>
                                          <p:spTgt spid="345096"/>
                                        </p:tgtEl>
                                        <p:attrNameLst>
                                          <p:attrName>ppt_h</p:attrName>
                                        </p:attrNameLst>
                                      </p:cBhvr>
                                      <p:tavLst>
                                        <p:tav tm="0">
                                          <p:val>
                                            <p:fltVal val="0"/>
                                          </p:val>
                                        </p:tav>
                                        <p:tav tm="100000">
                                          <p:val>
                                            <p:strVal val="#ppt_h"/>
                                          </p:val>
                                        </p:tav>
                                      </p:tavLst>
                                    </p:anim>
                                    <p:animEffect transition="in" filter="fade">
                                      <p:cBhvr>
                                        <p:cTn id="21" dur="2000"/>
                                        <p:tgtEl>
                                          <p:spTgt spid="3450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45097"/>
                                        </p:tgtEl>
                                        <p:attrNameLst>
                                          <p:attrName>style.visibility</p:attrName>
                                        </p:attrNameLst>
                                      </p:cBhvr>
                                      <p:to>
                                        <p:strVal val="visible"/>
                                      </p:to>
                                    </p:set>
                                    <p:anim calcmode="lin" valueType="num">
                                      <p:cBhvr>
                                        <p:cTn id="26" dur="2000" fill="hold"/>
                                        <p:tgtEl>
                                          <p:spTgt spid="345097"/>
                                        </p:tgtEl>
                                        <p:attrNameLst>
                                          <p:attrName>ppt_w</p:attrName>
                                        </p:attrNameLst>
                                      </p:cBhvr>
                                      <p:tavLst>
                                        <p:tav tm="0">
                                          <p:val>
                                            <p:fltVal val="0"/>
                                          </p:val>
                                        </p:tav>
                                        <p:tav tm="100000">
                                          <p:val>
                                            <p:strVal val="#ppt_w"/>
                                          </p:val>
                                        </p:tav>
                                      </p:tavLst>
                                    </p:anim>
                                    <p:anim calcmode="lin" valueType="num">
                                      <p:cBhvr>
                                        <p:cTn id="27" dur="2000" fill="hold"/>
                                        <p:tgtEl>
                                          <p:spTgt spid="345097"/>
                                        </p:tgtEl>
                                        <p:attrNameLst>
                                          <p:attrName>ppt_h</p:attrName>
                                        </p:attrNameLst>
                                      </p:cBhvr>
                                      <p:tavLst>
                                        <p:tav tm="0">
                                          <p:val>
                                            <p:fltVal val="0"/>
                                          </p:val>
                                        </p:tav>
                                        <p:tav tm="100000">
                                          <p:val>
                                            <p:strVal val="#ppt_h"/>
                                          </p:val>
                                        </p:tav>
                                      </p:tavLst>
                                    </p:anim>
                                    <p:animEffect transition="in" filter="fade">
                                      <p:cBhvr>
                                        <p:cTn id="28" dur="2000"/>
                                        <p:tgtEl>
                                          <p:spTgt spid="345097"/>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45098"/>
                                        </p:tgtEl>
                                        <p:attrNameLst>
                                          <p:attrName>style.visibility</p:attrName>
                                        </p:attrNameLst>
                                      </p:cBhvr>
                                      <p:to>
                                        <p:strVal val="visible"/>
                                      </p:to>
                                    </p:set>
                                    <p:anim calcmode="lin" valueType="num">
                                      <p:cBhvr>
                                        <p:cTn id="31" dur="2000" fill="hold"/>
                                        <p:tgtEl>
                                          <p:spTgt spid="345098"/>
                                        </p:tgtEl>
                                        <p:attrNameLst>
                                          <p:attrName>ppt_w</p:attrName>
                                        </p:attrNameLst>
                                      </p:cBhvr>
                                      <p:tavLst>
                                        <p:tav tm="0">
                                          <p:val>
                                            <p:fltVal val="0"/>
                                          </p:val>
                                        </p:tav>
                                        <p:tav tm="100000">
                                          <p:val>
                                            <p:strVal val="#ppt_w"/>
                                          </p:val>
                                        </p:tav>
                                      </p:tavLst>
                                    </p:anim>
                                    <p:anim calcmode="lin" valueType="num">
                                      <p:cBhvr>
                                        <p:cTn id="32" dur="2000" fill="hold"/>
                                        <p:tgtEl>
                                          <p:spTgt spid="345098"/>
                                        </p:tgtEl>
                                        <p:attrNameLst>
                                          <p:attrName>ppt_h</p:attrName>
                                        </p:attrNameLst>
                                      </p:cBhvr>
                                      <p:tavLst>
                                        <p:tav tm="0">
                                          <p:val>
                                            <p:fltVal val="0"/>
                                          </p:val>
                                        </p:tav>
                                        <p:tav tm="100000">
                                          <p:val>
                                            <p:strVal val="#ppt_h"/>
                                          </p:val>
                                        </p:tav>
                                      </p:tavLst>
                                    </p:anim>
                                    <p:animEffect transition="in" filter="fade">
                                      <p:cBhvr>
                                        <p:cTn id="33" dur="2000"/>
                                        <p:tgtEl>
                                          <p:spTgt spid="34509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45099"/>
                                        </p:tgtEl>
                                        <p:attrNameLst>
                                          <p:attrName>style.visibility</p:attrName>
                                        </p:attrNameLst>
                                      </p:cBhvr>
                                      <p:to>
                                        <p:strVal val="visible"/>
                                      </p:to>
                                    </p:set>
                                    <p:anim calcmode="lin" valueType="num">
                                      <p:cBhvr>
                                        <p:cTn id="38" dur="2000" fill="hold"/>
                                        <p:tgtEl>
                                          <p:spTgt spid="345099"/>
                                        </p:tgtEl>
                                        <p:attrNameLst>
                                          <p:attrName>ppt_w</p:attrName>
                                        </p:attrNameLst>
                                      </p:cBhvr>
                                      <p:tavLst>
                                        <p:tav tm="0">
                                          <p:val>
                                            <p:fltVal val="0"/>
                                          </p:val>
                                        </p:tav>
                                        <p:tav tm="100000">
                                          <p:val>
                                            <p:strVal val="#ppt_w"/>
                                          </p:val>
                                        </p:tav>
                                      </p:tavLst>
                                    </p:anim>
                                    <p:anim calcmode="lin" valueType="num">
                                      <p:cBhvr>
                                        <p:cTn id="39" dur="2000" fill="hold"/>
                                        <p:tgtEl>
                                          <p:spTgt spid="345099"/>
                                        </p:tgtEl>
                                        <p:attrNameLst>
                                          <p:attrName>ppt_h</p:attrName>
                                        </p:attrNameLst>
                                      </p:cBhvr>
                                      <p:tavLst>
                                        <p:tav tm="0">
                                          <p:val>
                                            <p:fltVal val="0"/>
                                          </p:val>
                                        </p:tav>
                                        <p:tav tm="100000">
                                          <p:val>
                                            <p:strVal val="#ppt_h"/>
                                          </p:val>
                                        </p:tav>
                                      </p:tavLst>
                                    </p:anim>
                                    <p:animEffect transition="in" filter="fade">
                                      <p:cBhvr>
                                        <p:cTn id="40" dur="2000"/>
                                        <p:tgtEl>
                                          <p:spTgt spid="345099"/>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345100"/>
                                        </p:tgtEl>
                                        <p:attrNameLst>
                                          <p:attrName>style.visibility</p:attrName>
                                        </p:attrNameLst>
                                      </p:cBhvr>
                                      <p:to>
                                        <p:strVal val="visible"/>
                                      </p:to>
                                    </p:set>
                                    <p:anim calcmode="lin" valueType="num">
                                      <p:cBhvr>
                                        <p:cTn id="43" dur="2000" fill="hold"/>
                                        <p:tgtEl>
                                          <p:spTgt spid="345100"/>
                                        </p:tgtEl>
                                        <p:attrNameLst>
                                          <p:attrName>ppt_w</p:attrName>
                                        </p:attrNameLst>
                                      </p:cBhvr>
                                      <p:tavLst>
                                        <p:tav tm="0">
                                          <p:val>
                                            <p:fltVal val="0"/>
                                          </p:val>
                                        </p:tav>
                                        <p:tav tm="100000">
                                          <p:val>
                                            <p:strVal val="#ppt_w"/>
                                          </p:val>
                                        </p:tav>
                                      </p:tavLst>
                                    </p:anim>
                                    <p:anim calcmode="lin" valueType="num">
                                      <p:cBhvr>
                                        <p:cTn id="44" dur="2000" fill="hold"/>
                                        <p:tgtEl>
                                          <p:spTgt spid="345100"/>
                                        </p:tgtEl>
                                        <p:attrNameLst>
                                          <p:attrName>ppt_h</p:attrName>
                                        </p:attrNameLst>
                                      </p:cBhvr>
                                      <p:tavLst>
                                        <p:tav tm="0">
                                          <p:val>
                                            <p:fltVal val="0"/>
                                          </p:val>
                                        </p:tav>
                                        <p:tav tm="100000">
                                          <p:val>
                                            <p:strVal val="#ppt_h"/>
                                          </p:val>
                                        </p:tav>
                                      </p:tavLst>
                                    </p:anim>
                                    <p:animEffect transition="in" filter="fade">
                                      <p:cBhvr>
                                        <p:cTn id="45" dur="2000"/>
                                        <p:tgtEl>
                                          <p:spTgt spid="34510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345101"/>
                                        </p:tgtEl>
                                        <p:attrNameLst>
                                          <p:attrName>style.visibility</p:attrName>
                                        </p:attrNameLst>
                                      </p:cBhvr>
                                      <p:to>
                                        <p:strVal val="visible"/>
                                      </p:to>
                                    </p:set>
                                    <p:anim calcmode="lin" valueType="num">
                                      <p:cBhvr>
                                        <p:cTn id="50" dur="2000" fill="hold"/>
                                        <p:tgtEl>
                                          <p:spTgt spid="345101"/>
                                        </p:tgtEl>
                                        <p:attrNameLst>
                                          <p:attrName>ppt_w</p:attrName>
                                        </p:attrNameLst>
                                      </p:cBhvr>
                                      <p:tavLst>
                                        <p:tav tm="0">
                                          <p:val>
                                            <p:fltVal val="0"/>
                                          </p:val>
                                        </p:tav>
                                        <p:tav tm="100000">
                                          <p:val>
                                            <p:strVal val="#ppt_w"/>
                                          </p:val>
                                        </p:tav>
                                      </p:tavLst>
                                    </p:anim>
                                    <p:anim calcmode="lin" valueType="num">
                                      <p:cBhvr>
                                        <p:cTn id="51" dur="2000" fill="hold"/>
                                        <p:tgtEl>
                                          <p:spTgt spid="345101"/>
                                        </p:tgtEl>
                                        <p:attrNameLst>
                                          <p:attrName>ppt_h</p:attrName>
                                        </p:attrNameLst>
                                      </p:cBhvr>
                                      <p:tavLst>
                                        <p:tav tm="0">
                                          <p:val>
                                            <p:fltVal val="0"/>
                                          </p:val>
                                        </p:tav>
                                        <p:tav tm="100000">
                                          <p:val>
                                            <p:strVal val="#ppt_h"/>
                                          </p:val>
                                        </p:tav>
                                      </p:tavLst>
                                    </p:anim>
                                    <p:animEffect transition="in" filter="fade">
                                      <p:cBhvr>
                                        <p:cTn id="52" dur="2000"/>
                                        <p:tgtEl>
                                          <p:spTgt spid="345101"/>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345102"/>
                                        </p:tgtEl>
                                        <p:attrNameLst>
                                          <p:attrName>style.visibility</p:attrName>
                                        </p:attrNameLst>
                                      </p:cBhvr>
                                      <p:to>
                                        <p:strVal val="visible"/>
                                      </p:to>
                                    </p:set>
                                    <p:anim calcmode="lin" valueType="num">
                                      <p:cBhvr>
                                        <p:cTn id="55" dur="2000" fill="hold"/>
                                        <p:tgtEl>
                                          <p:spTgt spid="345102"/>
                                        </p:tgtEl>
                                        <p:attrNameLst>
                                          <p:attrName>ppt_w</p:attrName>
                                        </p:attrNameLst>
                                      </p:cBhvr>
                                      <p:tavLst>
                                        <p:tav tm="0">
                                          <p:val>
                                            <p:fltVal val="0"/>
                                          </p:val>
                                        </p:tav>
                                        <p:tav tm="100000">
                                          <p:val>
                                            <p:strVal val="#ppt_w"/>
                                          </p:val>
                                        </p:tav>
                                      </p:tavLst>
                                    </p:anim>
                                    <p:anim calcmode="lin" valueType="num">
                                      <p:cBhvr>
                                        <p:cTn id="56" dur="2000" fill="hold"/>
                                        <p:tgtEl>
                                          <p:spTgt spid="345102"/>
                                        </p:tgtEl>
                                        <p:attrNameLst>
                                          <p:attrName>ppt_h</p:attrName>
                                        </p:attrNameLst>
                                      </p:cBhvr>
                                      <p:tavLst>
                                        <p:tav tm="0">
                                          <p:val>
                                            <p:fltVal val="0"/>
                                          </p:val>
                                        </p:tav>
                                        <p:tav tm="100000">
                                          <p:val>
                                            <p:strVal val="#ppt_h"/>
                                          </p:val>
                                        </p:tav>
                                      </p:tavLst>
                                    </p:anim>
                                    <p:animEffect transition="in" filter="fade">
                                      <p:cBhvr>
                                        <p:cTn id="57" dur="2000"/>
                                        <p:tgtEl>
                                          <p:spTgt spid="34510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345103"/>
                                        </p:tgtEl>
                                        <p:attrNameLst>
                                          <p:attrName>style.visibility</p:attrName>
                                        </p:attrNameLst>
                                      </p:cBhvr>
                                      <p:to>
                                        <p:strVal val="visible"/>
                                      </p:to>
                                    </p:set>
                                    <p:anim calcmode="lin" valueType="num">
                                      <p:cBhvr>
                                        <p:cTn id="62" dur="2000" fill="hold"/>
                                        <p:tgtEl>
                                          <p:spTgt spid="345103"/>
                                        </p:tgtEl>
                                        <p:attrNameLst>
                                          <p:attrName>ppt_w</p:attrName>
                                        </p:attrNameLst>
                                      </p:cBhvr>
                                      <p:tavLst>
                                        <p:tav tm="0">
                                          <p:val>
                                            <p:fltVal val="0"/>
                                          </p:val>
                                        </p:tav>
                                        <p:tav tm="100000">
                                          <p:val>
                                            <p:strVal val="#ppt_w"/>
                                          </p:val>
                                        </p:tav>
                                      </p:tavLst>
                                    </p:anim>
                                    <p:anim calcmode="lin" valueType="num">
                                      <p:cBhvr>
                                        <p:cTn id="63" dur="2000" fill="hold"/>
                                        <p:tgtEl>
                                          <p:spTgt spid="345103"/>
                                        </p:tgtEl>
                                        <p:attrNameLst>
                                          <p:attrName>ppt_h</p:attrName>
                                        </p:attrNameLst>
                                      </p:cBhvr>
                                      <p:tavLst>
                                        <p:tav tm="0">
                                          <p:val>
                                            <p:fltVal val="0"/>
                                          </p:val>
                                        </p:tav>
                                        <p:tav tm="100000">
                                          <p:val>
                                            <p:strVal val="#ppt_h"/>
                                          </p:val>
                                        </p:tav>
                                      </p:tavLst>
                                    </p:anim>
                                    <p:animEffect transition="in" filter="fade">
                                      <p:cBhvr>
                                        <p:cTn id="64" dur="2000"/>
                                        <p:tgtEl>
                                          <p:spTgt spid="345103"/>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345104"/>
                                        </p:tgtEl>
                                        <p:attrNameLst>
                                          <p:attrName>style.visibility</p:attrName>
                                        </p:attrNameLst>
                                      </p:cBhvr>
                                      <p:to>
                                        <p:strVal val="visible"/>
                                      </p:to>
                                    </p:set>
                                    <p:anim calcmode="lin" valueType="num">
                                      <p:cBhvr>
                                        <p:cTn id="67" dur="2000" fill="hold"/>
                                        <p:tgtEl>
                                          <p:spTgt spid="345104"/>
                                        </p:tgtEl>
                                        <p:attrNameLst>
                                          <p:attrName>ppt_w</p:attrName>
                                        </p:attrNameLst>
                                      </p:cBhvr>
                                      <p:tavLst>
                                        <p:tav tm="0">
                                          <p:val>
                                            <p:fltVal val="0"/>
                                          </p:val>
                                        </p:tav>
                                        <p:tav tm="100000">
                                          <p:val>
                                            <p:strVal val="#ppt_w"/>
                                          </p:val>
                                        </p:tav>
                                      </p:tavLst>
                                    </p:anim>
                                    <p:anim calcmode="lin" valueType="num">
                                      <p:cBhvr>
                                        <p:cTn id="68" dur="2000" fill="hold"/>
                                        <p:tgtEl>
                                          <p:spTgt spid="345104"/>
                                        </p:tgtEl>
                                        <p:attrNameLst>
                                          <p:attrName>ppt_h</p:attrName>
                                        </p:attrNameLst>
                                      </p:cBhvr>
                                      <p:tavLst>
                                        <p:tav tm="0">
                                          <p:val>
                                            <p:fltVal val="0"/>
                                          </p:val>
                                        </p:tav>
                                        <p:tav tm="100000">
                                          <p:val>
                                            <p:strVal val="#ppt_h"/>
                                          </p:val>
                                        </p:tav>
                                      </p:tavLst>
                                    </p:anim>
                                    <p:animEffect transition="in" filter="fade">
                                      <p:cBhvr>
                                        <p:cTn id="69" dur="2000"/>
                                        <p:tgtEl>
                                          <p:spTgt spid="34510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345105"/>
                                        </p:tgtEl>
                                        <p:attrNameLst>
                                          <p:attrName>style.visibility</p:attrName>
                                        </p:attrNameLst>
                                      </p:cBhvr>
                                      <p:to>
                                        <p:strVal val="visible"/>
                                      </p:to>
                                    </p:set>
                                    <p:anim calcmode="lin" valueType="num">
                                      <p:cBhvr>
                                        <p:cTn id="74" dur="2000" fill="hold"/>
                                        <p:tgtEl>
                                          <p:spTgt spid="345105"/>
                                        </p:tgtEl>
                                        <p:attrNameLst>
                                          <p:attrName>ppt_w</p:attrName>
                                        </p:attrNameLst>
                                      </p:cBhvr>
                                      <p:tavLst>
                                        <p:tav tm="0">
                                          <p:val>
                                            <p:fltVal val="0"/>
                                          </p:val>
                                        </p:tav>
                                        <p:tav tm="100000">
                                          <p:val>
                                            <p:strVal val="#ppt_w"/>
                                          </p:val>
                                        </p:tav>
                                      </p:tavLst>
                                    </p:anim>
                                    <p:anim calcmode="lin" valueType="num">
                                      <p:cBhvr>
                                        <p:cTn id="75" dur="2000" fill="hold"/>
                                        <p:tgtEl>
                                          <p:spTgt spid="345105"/>
                                        </p:tgtEl>
                                        <p:attrNameLst>
                                          <p:attrName>ppt_h</p:attrName>
                                        </p:attrNameLst>
                                      </p:cBhvr>
                                      <p:tavLst>
                                        <p:tav tm="0">
                                          <p:val>
                                            <p:fltVal val="0"/>
                                          </p:val>
                                        </p:tav>
                                        <p:tav tm="100000">
                                          <p:val>
                                            <p:strVal val="#ppt_h"/>
                                          </p:val>
                                        </p:tav>
                                      </p:tavLst>
                                    </p:anim>
                                    <p:animEffect transition="in" filter="fade">
                                      <p:cBhvr>
                                        <p:cTn id="76" dur="2000"/>
                                        <p:tgtEl>
                                          <p:spTgt spid="345105"/>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345106"/>
                                        </p:tgtEl>
                                        <p:attrNameLst>
                                          <p:attrName>style.visibility</p:attrName>
                                        </p:attrNameLst>
                                      </p:cBhvr>
                                      <p:to>
                                        <p:strVal val="visible"/>
                                      </p:to>
                                    </p:set>
                                    <p:anim calcmode="lin" valueType="num">
                                      <p:cBhvr>
                                        <p:cTn id="79" dur="2000" fill="hold"/>
                                        <p:tgtEl>
                                          <p:spTgt spid="345106"/>
                                        </p:tgtEl>
                                        <p:attrNameLst>
                                          <p:attrName>ppt_w</p:attrName>
                                        </p:attrNameLst>
                                      </p:cBhvr>
                                      <p:tavLst>
                                        <p:tav tm="0">
                                          <p:val>
                                            <p:fltVal val="0"/>
                                          </p:val>
                                        </p:tav>
                                        <p:tav tm="100000">
                                          <p:val>
                                            <p:strVal val="#ppt_w"/>
                                          </p:val>
                                        </p:tav>
                                      </p:tavLst>
                                    </p:anim>
                                    <p:anim calcmode="lin" valueType="num">
                                      <p:cBhvr>
                                        <p:cTn id="80" dur="2000" fill="hold"/>
                                        <p:tgtEl>
                                          <p:spTgt spid="345106"/>
                                        </p:tgtEl>
                                        <p:attrNameLst>
                                          <p:attrName>ppt_h</p:attrName>
                                        </p:attrNameLst>
                                      </p:cBhvr>
                                      <p:tavLst>
                                        <p:tav tm="0">
                                          <p:val>
                                            <p:fltVal val="0"/>
                                          </p:val>
                                        </p:tav>
                                        <p:tav tm="100000">
                                          <p:val>
                                            <p:strVal val="#ppt_h"/>
                                          </p:val>
                                        </p:tav>
                                      </p:tavLst>
                                    </p:anim>
                                    <p:animEffect transition="in" filter="fade">
                                      <p:cBhvr>
                                        <p:cTn id="81" dur="2000"/>
                                        <p:tgtEl>
                                          <p:spTgt spid="34510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345107"/>
                                        </p:tgtEl>
                                        <p:attrNameLst>
                                          <p:attrName>style.visibility</p:attrName>
                                        </p:attrNameLst>
                                      </p:cBhvr>
                                      <p:to>
                                        <p:strVal val="visible"/>
                                      </p:to>
                                    </p:set>
                                    <p:anim calcmode="lin" valueType="num">
                                      <p:cBhvr>
                                        <p:cTn id="86" dur="2000" fill="hold"/>
                                        <p:tgtEl>
                                          <p:spTgt spid="345107"/>
                                        </p:tgtEl>
                                        <p:attrNameLst>
                                          <p:attrName>ppt_w</p:attrName>
                                        </p:attrNameLst>
                                      </p:cBhvr>
                                      <p:tavLst>
                                        <p:tav tm="0">
                                          <p:val>
                                            <p:fltVal val="0"/>
                                          </p:val>
                                        </p:tav>
                                        <p:tav tm="100000">
                                          <p:val>
                                            <p:strVal val="#ppt_w"/>
                                          </p:val>
                                        </p:tav>
                                      </p:tavLst>
                                    </p:anim>
                                    <p:anim calcmode="lin" valueType="num">
                                      <p:cBhvr>
                                        <p:cTn id="87" dur="2000" fill="hold"/>
                                        <p:tgtEl>
                                          <p:spTgt spid="345107"/>
                                        </p:tgtEl>
                                        <p:attrNameLst>
                                          <p:attrName>ppt_h</p:attrName>
                                        </p:attrNameLst>
                                      </p:cBhvr>
                                      <p:tavLst>
                                        <p:tav tm="0">
                                          <p:val>
                                            <p:fltVal val="0"/>
                                          </p:val>
                                        </p:tav>
                                        <p:tav tm="100000">
                                          <p:val>
                                            <p:strVal val="#ppt_h"/>
                                          </p:val>
                                        </p:tav>
                                      </p:tavLst>
                                    </p:anim>
                                    <p:animEffect transition="in" filter="fade">
                                      <p:cBhvr>
                                        <p:cTn id="88" dur="2000"/>
                                        <p:tgtEl>
                                          <p:spTgt spid="345107"/>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345108"/>
                                        </p:tgtEl>
                                        <p:attrNameLst>
                                          <p:attrName>style.visibility</p:attrName>
                                        </p:attrNameLst>
                                      </p:cBhvr>
                                      <p:to>
                                        <p:strVal val="visible"/>
                                      </p:to>
                                    </p:set>
                                    <p:anim calcmode="lin" valueType="num">
                                      <p:cBhvr>
                                        <p:cTn id="91" dur="2000" fill="hold"/>
                                        <p:tgtEl>
                                          <p:spTgt spid="345108"/>
                                        </p:tgtEl>
                                        <p:attrNameLst>
                                          <p:attrName>ppt_w</p:attrName>
                                        </p:attrNameLst>
                                      </p:cBhvr>
                                      <p:tavLst>
                                        <p:tav tm="0">
                                          <p:val>
                                            <p:fltVal val="0"/>
                                          </p:val>
                                        </p:tav>
                                        <p:tav tm="100000">
                                          <p:val>
                                            <p:strVal val="#ppt_w"/>
                                          </p:val>
                                        </p:tav>
                                      </p:tavLst>
                                    </p:anim>
                                    <p:anim calcmode="lin" valueType="num">
                                      <p:cBhvr>
                                        <p:cTn id="92" dur="2000" fill="hold"/>
                                        <p:tgtEl>
                                          <p:spTgt spid="345108"/>
                                        </p:tgtEl>
                                        <p:attrNameLst>
                                          <p:attrName>ppt_h</p:attrName>
                                        </p:attrNameLst>
                                      </p:cBhvr>
                                      <p:tavLst>
                                        <p:tav tm="0">
                                          <p:val>
                                            <p:fltVal val="0"/>
                                          </p:val>
                                        </p:tav>
                                        <p:tav tm="100000">
                                          <p:val>
                                            <p:strVal val="#ppt_h"/>
                                          </p:val>
                                        </p:tav>
                                      </p:tavLst>
                                    </p:anim>
                                    <p:animEffect transition="in" filter="fade">
                                      <p:cBhvr>
                                        <p:cTn id="93" dur="2000"/>
                                        <p:tgtEl>
                                          <p:spTgt spid="34510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345109"/>
                                        </p:tgtEl>
                                        <p:attrNameLst>
                                          <p:attrName>style.visibility</p:attrName>
                                        </p:attrNameLst>
                                      </p:cBhvr>
                                      <p:to>
                                        <p:strVal val="visible"/>
                                      </p:to>
                                    </p:set>
                                    <p:anim calcmode="lin" valueType="num">
                                      <p:cBhvr>
                                        <p:cTn id="98" dur="2000" fill="hold"/>
                                        <p:tgtEl>
                                          <p:spTgt spid="345109"/>
                                        </p:tgtEl>
                                        <p:attrNameLst>
                                          <p:attrName>ppt_w</p:attrName>
                                        </p:attrNameLst>
                                      </p:cBhvr>
                                      <p:tavLst>
                                        <p:tav tm="0">
                                          <p:val>
                                            <p:fltVal val="0"/>
                                          </p:val>
                                        </p:tav>
                                        <p:tav tm="100000">
                                          <p:val>
                                            <p:strVal val="#ppt_w"/>
                                          </p:val>
                                        </p:tav>
                                      </p:tavLst>
                                    </p:anim>
                                    <p:anim calcmode="lin" valueType="num">
                                      <p:cBhvr>
                                        <p:cTn id="99" dur="2000" fill="hold"/>
                                        <p:tgtEl>
                                          <p:spTgt spid="345109"/>
                                        </p:tgtEl>
                                        <p:attrNameLst>
                                          <p:attrName>ppt_h</p:attrName>
                                        </p:attrNameLst>
                                      </p:cBhvr>
                                      <p:tavLst>
                                        <p:tav tm="0">
                                          <p:val>
                                            <p:fltVal val="0"/>
                                          </p:val>
                                        </p:tav>
                                        <p:tav tm="100000">
                                          <p:val>
                                            <p:strVal val="#ppt_h"/>
                                          </p:val>
                                        </p:tav>
                                      </p:tavLst>
                                    </p:anim>
                                    <p:animEffect transition="in" filter="fade">
                                      <p:cBhvr>
                                        <p:cTn id="100" dur="2000"/>
                                        <p:tgtEl>
                                          <p:spTgt spid="34510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2"/>
                                        </p:tgtEl>
                                        <p:attrNameLst>
                                          <p:attrName>style.visibility</p:attrName>
                                        </p:attrNameLst>
                                      </p:cBhvr>
                                      <p:to>
                                        <p:strVal val="visible"/>
                                      </p:to>
                                    </p:set>
                                    <p:anim calcmode="lin" valueType="num">
                                      <p:cBhvr>
                                        <p:cTn id="105" dur="2000" fill="hold"/>
                                        <p:tgtEl>
                                          <p:spTgt spid="2"/>
                                        </p:tgtEl>
                                        <p:attrNameLst>
                                          <p:attrName>ppt_w</p:attrName>
                                        </p:attrNameLst>
                                      </p:cBhvr>
                                      <p:tavLst>
                                        <p:tav tm="0">
                                          <p:val>
                                            <p:fltVal val="0"/>
                                          </p:val>
                                        </p:tav>
                                        <p:tav tm="100000">
                                          <p:val>
                                            <p:strVal val="#ppt_w"/>
                                          </p:val>
                                        </p:tav>
                                      </p:tavLst>
                                    </p:anim>
                                    <p:anim calcmode="lin" valueType="num">
                                      <p:cBhvr>
                                        <p:cTn id="106" dur="2000" fill="hold"/>
                                        <p:tgtEl>
                                          <p:spTgt spid="2"/>
                                        </p:tgtEl>
                                        <p:attrNameLst>
                                          <p:attrName>ppt_h</p:attrName>
                                        </p:attrNameLst>
                                      </p:cBhvr>
                                      <p:tavLst>
                                        <p:tav tm="0">
                                          <p:val>
                                            <p:fltVal val="0"/>
                                          </p:val>
                                        </p:tav>
                                        <p:tav tm="100000">
                                          <p:val>
                                            <p:strVal val="#ppt_h"/>
                                          </p:val>
                                        </p:tav>
                                      </p:tavLst>
                                    </p:anim>
                                    <p:animEffect transition="in" filter="fade">
                                      <p:cBhvr>
                                        <p:cTn id="10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3" grpId="0" animBg="1" autoUpdateAnimBg="0"/>
      <p:bldP spid="345095" grpId="0" animBg="1" autoUpdateAnimBg="0"/>
      <p:bldP spid="345096" grpId="0" animBg="1" autoUpdateAnimBg="0"/>
      <p:bldP spid="345097" grpId="0" animBg="1" autoUpdateAnimBg="0"/>
      <p:bldP spid="345098" grpId="0" animBg="1" autoUpdateAnimBg="0"/>
      <p:bldP spid="345099" grpId="0" animBg="1" autoUpdateAnimBg="0"/>
      <p:bldP spid="345100" grpId="0" animBg="1" autoUpdateAnimBg="0"/>
      <p:bldP spid="345101" grpId="0" animBg="1" autoUpdateAnimBg="0"/>
      <p:bldP spid="345102" grpId="0" animBg="1" autoUpdateAnimBg="0"/>
      <p:bldP spid="345103" grpId="0" animBg="1" autoUpdateAnimBg="0"/>
      <p:bldP spid="345104" grpId="0" animBg="1" autoUpdateAnimBg="0"/>
      <p:bldP spid="345105" grpId="0" animBg="1" autoUpdateAnimBg="0"/>
      <p:bldP spid="345106" grpId="0" animBg="1" autoUpdateAnimBg="0"/>
      <p:bldP spid="345107" grpId="0" animBg="1" autoUpdateAnimBg="0"/>
      <p:bldP spid="345108" grpId="0" animBg="1" autoUpdateAnimBg="0"/>
      <p:bldP spid="345109" grpId="0" animBg="1" autoUpdateAnimBg="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2515353683"/>
              </p:ext>
            </p:extLst>
          </p:nvPr>
        </p:nvGraphicFramePr>
        <p:xfrm>
          <a:off x="323528" y="260648"/>
          <a:ext cx="8568952" cy="6080760"/>
        </p:xfrm>
        <a:graphic>
          <a:graphicData uri="http://schemas.openxmlformats.org/drawingml/2006/table">
            <a:tbl>
              <a:tblPr/>
              <a:tblGrid>
                <a:gridCol w="8568952"/>
              </a:tblGrid>
              <a:tr h="5987232">
                <a:tc>
                  <a:txBody>
                    <a:bodyPr/>
                    <a:lstStyle/>
                    <a:p>
                      <a:pPr marL="243840" algn="l">
                        <a:lnSpc>
                          <a:spcPct val="150000"/>
                        </a:lnSpc>
                        <a:spcAft>
                          <a:spcPts val="1000"/>
                        </a:spcAft>
                      </a:pPr>
                      <a:r>
                        <a:rPr lang="tr-TR" sz="1200" b="1" dirty="0">
                          <a:effectLst/>
                          <a:latin typeface="Times New Roman"/>
                          <a:ea typeface="Times New Roman"/>
                          <a:cs typeface="Times New Roman"/>
                        </a:rPr>
                        <a:t> </a:t>
                      </a:r>
                      <a:endParaRPr lang="tr-TR" sz="1200" b="1" dirty="0">
                        <a:effectLst/>
                        <a:latin typeface="Calibri"/>
                        <a:ea typeface="Calibri"/>
                        <a:cs typeface="Times New Roman"/>
                      </a:endParaRPr>
                    </a:p>
                    <a:p>
                      <a:pPr algn="ctr">
                        <a:lnSpc>
                          <a:spcPct val="150000"/>
                        </a:lnSpc>
                        <a:spcAft>
                          <a:spcPts val="1000"/>
                        </a:spcAft>
                      </a:pPr>
                      <a:r>
                        <a:rPr lang="tr-TR" sz="1200" b="1" dirty="0">
                          <a:effectLst/>
                          <a:latin typeface="Times New Roman"/>
                          <a:ea typeface="Times New Roman"/>
                          <a:cs typeface="Times New Roman"/>
                        </a:rPr>
                        <a:t>TAAHHÜTNAME</a:t>
                      </a:r>
                      <a:endParaRPr lang="tr-TR" sz="1200" b="1" dirty="0">
                        <a:effectLst/>
                        <a:latin typeface="Calibri"/>
                        <a:ea typeface="Calibri"/>
                        <a:cs typeface="Times New Roman"/>
                      </a:endParaRPr>
                    </a:p>
                    <a:p>
                      <a:pPr marL="243840" algn="l">
                        <a:lnSpc>
                          <a:spcPct val="150000"/>
                        </a:lnSpc>
                        <a:spcAft>
                          <a:spcPts val="1000"/>
                        </a:spcAft>
                      </a:pPr>
                      <a:r>
                        <a:rPr lang="tr-TR" sz="1200" b="1" dirty="0">
                          <a:effectLst/>
                          <a:latin typeface="Times New Roman"/>
                          <a:ea typeface="Times New Roman"/>
                          <a:cs typeface="Times New Roman"/>
                        </a:rPr>
                        <a:t>Gıda, Tarım ve Hayvancılık Bakanlığı adına yapacağım Organik Tarımla ilgili Kontrol ve Sertifikasyon işlemlerini, Organik Tarımın Esasları ve Uygulanmasına İlişkin Yönetmelik ile diğer ilgili mevzuat doğrultusunda yürüteceğimi, mevzuat çerçevesinde Bakanlıktan istenen bilgi ve belgeleri eksiksiz ve istenen süre içerisinde göndereceğimi, Bakanlıkça verilen çalışma izni ve yetkinin iptali halinde sözleşme yaptığım, yönetmelikle tanımlanan müteşebbislerle ilgili her türlü bilgi ve belgeyi iptal tarihinden itibaren 20 gün içerisinde Bakanlığa teslim edeceğimi, bu taahhüdün yerine getirilmediğinin Bakanlık elemanlarının düzenleyeceği tutanakla belirlenmesinden sonra müteşebbislerin uğrayacağı zararın rayiç fiyatlar üzerinden mahkeme marifetiyle tespitinden sonra, bu zararı yasal faiziyle birlikte gayri kabil-i rücu hiçbir itiraz beyan etmeden ilk talepte ödeyeceğimi, ihtilafların hallinde Ankara Mahkeme ve İcra Dairelerinin yetkili olacağını kuruluşum adına kabul ve taahhüt ederim.</a:t>
                      </a:r>
                      <a:endParaRPr lang="tr-TR" sz="1200" b="1" dirty="0">
                        <a:effectLst/>
                        <a:latin typeface="Calibri"/>
                        <a:ea typeface="Calibri"/>
                        <a:cs typeface="Times New Roman"/>
                      </a:endParaRPr>
                    </a:p>
                    <a:p>
                      <a:pPr marL="243840" algn="l">
                        <a:lnSpc>
                          <a:spcPct val="150000"/>
                        </a:lnSpc>
                        <a:spcAft>
                          <a:spcPts val="1000"/>
                        </a:spcAft>
                      </a:pPr>
                      <a:r>
                        <a:rPr lang="tr-TR" sz="1200" b="1" dirty="0">
                          <a:effectLst/>
                          <a:latin typeface="Times New Roman"/>
                          <a:ea typeface="Times New Roman"/>
                          <a:cs typeface="Times New Roman"/>
                        </a:rPr>
                        <a:t> </a:t>
                      </a:r>
                      <a:endParaRPr lang="tr-TR" sz="1200" b="1" dirty="0">
                        <a:effectLst/>
                        <a:latin typeface="Calibri"/>
                        <a:ea typeface="Calibri"/>
                        <a:cs typeface="Times New Roman"/>
                      </a:endParaRPr>
                    </a:p>
                    <a:p>
                      <a:pPr marL="243840" algn="l">
                        <a:lnSpc>
                          <a:spcPct val="150000"/>
                        </a:lnSpc>
                        <a:spcAft>
                          <a:spcPts val="1000"/>
                        </a:spcAft>
                      </a:pPr>
                      <a:r>
                        <a:rPr lang="tr-TR" sz="1200" b="1" dirty="0">
                          <a:effectLst/>
                          <a:latin typeface="Times New Roman"/>
                          <a:ea typeface="Times New Roman"/>
                          <a:cs typeface="Times New Roman"/>
                        </a:rPr>
                        <a:t>Taahhüt eden:</a:t>
                      </a:r>
                      <a:endParaRPr lang="tr-TR" sz="1200" b="1" dirty="0">
                        <a:effectLst/>
                        <a:latin typeface="Calibri"/>
                        <a:ea typeface="Calibri"/>
                        <a:cs typeface="Times New Roman"/>
                      </a:endParaRPr>
                    </a:p>
                    <a:p>
                      <a:pPr marL="243840" algn="l">
                        <a:lnSpc>
                          <a:spcPct val="150000"/>
                        </a:lnSpc>
                        <a:spcAft>
                          <a:spcPts val="1000"/>
                        </a:spcAft>
                      </a:pPr>
                      <a:r>
                        <a:rPr lang="tr-TR" sz="1200" b="1" dirty="0">
                          <a:effectLst/>
                          <a:latin typeface="Times New Roman"/>
                          <a:ea typeface="Times New Roman"/>
                          <a:cs typeface="Times New Roman"/>
                        </a:rPr>
                        <a:t>Tarih:</a:t>
                      </a:r>
                      <a:endParaRPr lang="tr-TR" sz="1200" b="1" dirty="0">
                        <a:effectLst/>
                        <a:latin typeface="Calibri"/>
                        <a:ea typeface="Calibri"/>
                        <a:cs typeface="Times New Roman"/>
                      </a:endParaRPr>
                    </a:p>
                    <a:p>
                      <a:pPr marL="243840" algn="l">
                        <a:lnSpc>
                          <a:spcPct val="150000"/>
                        </a:lnSpc>
                        <a:spcAft>
                          <a:spcPts val="1000"/>
                        </a:spcAft>
                      </a:pPr>
                      <a:r>
                        <a:rPr lang="tr-TR" sz="1200" b="1" dirty="0">
                          <a:effectLst/>
                          <a:latin typeface="Times New Roman"/>
                          <a:ea typeface="Times New Roman"/>
                          <a:cs typeface="Times New Roman"/>
                        </a:rPr>
                        <a:t>Yetkili isim ve imza:</a:t>
                      </a:r>
                      <a:endParaRPr lang="tr-TR" sz="1200" b="1" dirty="0">
                        <a:effectLst/>
                        <a:latin typeface="Calibri"/>
                        <a:ea typeface="Calibri"/>
                        <a:cs typeface="Times New Roman"/>
                      </a:endParaRPr>
                    </a:p>
                    <a:p>
                      <a:pPr marL="243840" algn="l">
                        <a:lnSpc>
                          <a:spcPct val="150000"/>
                        </a:lnSpc>
                        <a:spcAft>
                          <a:spcPts val="1000"/>
                        </a:spcAft>
                      </a:pPr>
                      <a:r>
                        <a:rPr lang="tr-TR" sz="1200" b="1" dirty="0">
                          <a:effectLst/>
                          <a:latin typeface="Times New Roman"/>
                          <a:ea typeface="Times New Roman"/>
                          <a:cs typeface="Times New Roman"/>
                        </a:rPr>
                        <a:t>Firma kaşesi:</a:t>
                      </a:r>
                      <a:endParaRPr lang="tr-TR" sz="1200" b="1" dirty="0">
                        <a:effectLst/>
                        <a:latin typeface="Calibri"/>
                        <a:ea typeface="Calibri"/>
                        <a:cs typeface="Times New Roman"/>
                      </a:endParaRPr>
                    </a:p>
                    <a:p>
                      <a:pPr marL="243840" algn="l">
                        <a:lnSpc>
                          <a:spcPct val="150000"/>
                        </a:lnSpc>
                        <a:spcAft>
                          <a:spcPts val="1000"/>
                        </a:spcAft>
                      </a:pPr>
                      <a:r>
                        <a:rPr lang="tr-TR" sz="1200" b="1" dirty="0">
                          <a:effectLst/>
                          <a:latin typeface="Times New Roman"/>
                          <a:ea typeface="Times New Roman"/>
                          <a:cs typeface="Times New Roman"/>
                        </a:rPr>
                        <a:t>Adres:</a:t>
                      </a:r>
                      <a:endParaRPr lang="tr-TR" sz="1200" b="1" dirty="0">
                        <a:effectLst/>
                        <a:latin typeface="Calibri"/>
                        <a:ea typeface="Calibri"/>
                        <a:cs typeface="Times New Roman"/>
                      </a:endParaRPr>
                    </a:p>
                    <a:p>
                      <a:pPr marL="243840" algn="l">
                        <a:lnSpc>
                          <a:spcPct val="150000"/>
                        </a:lnSpc>
                      </a:pPr>
                      <a:r>
                        <a:rPr lang="tr-TR" sz="1200" b="1" dirty="0">
                          <a:effectLst/>
                          <a:latin typeface="Times New Roman"/>
                          <a:ea typeface="Times New Roman"/>
                        </a:rPr>
                        <a:t> </a:t>
                      </a:r>
                    </a:p>
                  </a:txBody>
                  <a:tcPr marL="27540" marR="275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2 Metin kutusu"/>
          <p:cNvSpPr txBox="1"/>
          <p:nvPr/>
        </p:nvSpPr>
        <p:spPr>
          <a:xfrm>
            <a:off x="4355976" y="5661248"/>
            <a:ext cx="453650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solidFill>
                  <a:schemeClr val="tx1"/>
                </a:solidFill>
                <a:latin typeface="Times New Roman"/>
                <a:ea typeface="Times New Roman"/>
                <a:cs typeface="Times New Roman"/>
              </a:rPr>
              <a:t> </a:t>
            </a:r>
            <a:r>
              <a:rPr lang="tr-TR" b="1" dirty="0" smtClean="0">
                <a:solidFill>
                  <a:schemeClr val="tx1"/>
                </a:solidFill>
              </a:rPr>
              <a:t>İLGİLİ YÖNETMELİK MADDE 39/h Ek-14</a:t>
            </a:r>
            <a:endParaRPr lang="tr-TR" b="1" dirty="0" smtClean="0">
              <a:solidFill>
                <a:schemeClr val="tx1"/>
              </a:solidFill>
              <a:ea typeface="Calibri"/>
              <a:cs typeface="Times New Roman"/>
            </a:endParaRPr>
          </a:p>
          <a:p>
            <a:endParaRPr lang="tr-TR" dirty="0">
              <a:solidFill>
                <a:schemeClr val="tx1"/>
              </a:solidFill>
            </a:endParaRPr>
          </a:p>
        </p:txBody>
      </p:sp>
    </p:spTree>
    <p:extLst>
      <p:ext uri="{BB962C8B-B14F-4D97-AF65-F5344CB8AC3E}">
        <p14:creationId xmlns:p14="http://schemas.microsoft.com/office/powerpoint/2010/main" val="3942840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body" idx="1"/>
          </p:nvPr>
        </p:nvSpPr>
        <p:spPr>
          <a:xfrm>
            <a:off x="179388" y="1989138"/>
            <a:ext cx="8569325" cy="4679950"/>
          </a:xfrm>
          <a:solidFill>
            <a:schemeClr val="accent1">
              <a:lumMod val="40000"/>
              <a:lumOff val="60000"/>
            </a:schemeClr>
          </a:solidFill>
        </p:spPr>
        <p:txBody>
          <a:bodyPr>
            <a:normAutofit fontScale="92500"/>
          </a:bodyPr>
          <a:lstStyle/>
          <a:p>
            <a:pPr>
              <a:buFontTx/>
              <a:buNone/>
              <a:tabLst>
                <a:tab pos="533400" algn="l"/>
                <a:tab pos="622300" algn="l"/>
                <a:tab pos="723900" algn="l"/>
                <a:tab pos="812800" algn="l"/>
              </a:tabLst>
            </a:pPr>
            <a:r>
              <a:rPr lang="tr-TR" altLang="tr-TR" sz="2800" b="1" dirty="0" smtClean="0">
                <a:solidFill>
                  <a:srgbClr val="091EE7"/>
                </a:solidFill>
              </a:rPr>
              <a:t>     YK. 5262 sayılı Organik Tarım Kanunu ve ilgili yönetmelik çerçevesinde istenen belgelerle birlikte Bakanlığa başvurur.</a:t>
            </a:r>
            <a:endParaRPr lang="tr-TR" altLang="tr-TR" sz="2800" b="1" dirty="0">
              <a:solidFill>
                <a:srgbClr val="091EE7"/>
              </a:solidFill>
            </a:endParaRPr>
          </a:p>
          <a:p>
            <a:pPr>
              <a:buClr>
                <a:schemeClr val="tx1"/>
              </a:buClr>
              <a:buFont typeface="Wingdings" pitchFamily="2" charset="2"/>
              <a:buBlip>
                <a:blip r:embed="rId3"/>
              </a:buBlip>
              <a:tabLst>
                <a:tab pos="533400" algn="l"/>
                <a:tab pos="622300" algn="l"/>
                <a:tab pos="723900" algn="l"/>
                <a:tab pos="812800" algn="l"/>
              </a:tabLst>
            </a:pPr>
            <a:r>
              <a:rPr lang="tr-TR" altLang="tr-TR" sz="2800" b="1" dirty="0" smtClean="0">
                <a:solidFill>
                  <a:srgbClr val="091EE7"/>
                </a:solidFill>
              </a:rPr>
              <a:t>Komite </a:t>
            </a:r>
            <a:r>
              <a:rPr lang="tr-TR" altLang="tr-TR" sz="2800" b="1" dirty="0">
                <a:solidFill>
                  <a:srgbClr val="091EE7"/>
                </a:solidFill>
              </a:rPr>
              <a:t>tarafından gerekli incelemeler yapılır </a:t>
            </a:r>
            <a:r>
              <a:rPr lang="tr-TR" altLang="tr-TR" sz="2800" b="1" dirty="0" smtClean="0">
                <a:solidFill>
                  <a:srgbClr val="091EE7"/>
                </a:solidFill>
              </a:rPr>
              <a:t>ve müracaat </a:t>
            </a:r>
            <a:r>
              <a:rPr lang="tr-TR" altLang="tr-TR" sz="2800" b="1" dirty="0">
                <a:solidFill>
                  <a:srgbClr val="091EE7"/>
                </a:solidFill>
              </a:rPr>
              <a:t>tarihinden itibaren en geç 3 ay içinde 	ilgiliye gerekli iznin verilip verilmeyeceğine dair 	bilgi verilir. </a:t>
            </a:r>
          </a:p>
          <a:p>
            <a:pPr>
              <a:buClr>
                <a:schemeClr val="tx1"/>
              </a:buClr>
              <a:buFont typeface="Wingdings" pitchFamily="2" charset="2"/>
              <a:buBlip>
                <a:blip r:embed="rId3"/>
              </a:buBlip>
              <a:tabLst>
                <a:tab pos="533400" algn="l"/>
                <a:tab pos="622300" algn="l"/>
                <a:tab pos="723900" algn="l"/>
                <a:tab pos="812800" algn="l"/>
              </a:tabLst>
            </a:pPr>
            <a:r>
              <a:rPr lang="tr-TR" altLang="tr-TR" sz="2800" b="1" dirty="0" smtClean="0">
                <a:solidFill>
                  <a:srgbClr val="091EE7"/>
                </a:solidFill>
              </a:rPr>
              <a:t>Bakanlıkça </a:t>
            </a:r>
            <a:r>
              <a:rPr lang="tr-TR" altLang="tr-TR" sz="2800" b="1" dirty="0">
                <a:solidFill>
                  <a:srgbClr val="091EE7"/>
                </a:solidFill>
              </a:rPr>
              <a:t>izin verilen YK Yasa ve Yönetmelik </a:t>
            </a:r>
            <a:r>
              <a:rPr lang="tr-TR" altLang="tr-TR" sz="2800" b="1" dirty="0" smtClean="0">
                <a:solidFill>
                  <a:srgbClr val="091EE7"/>
                </a:solidFill>
              </a:rPr>
              <a:t>çerçevesinde </a:t>
            </a:r>
            <a:r>
              <a:rPr lang="tr-TR" altLang="tr-TR" sz="2800" b="1" dirty="0">
                <a:solidFill>
                  <a:srgbClr val="091EE7"/>
                </a:solidFill>
              </a:rPr>
              <a:t>çalışmalarını sürdürür</a:t>
            </a:r>
            <a:r>
              <a:rPr lang="tr-TR" altLang="tr-TR" sz="2800" b="1" dirty="0" smtClean="0">
                <a:solidFill>
                  <a:srgbClr val="091EE7"/>
                </a:solidFill>
              </a:rPr>
              <a:t>. </a:t>
            </a:r>
            <a:r>
              <a:rPr lang="tr-TR" sz="2800" b="1" dirty="0" smtClean="0">
                <a:latin typeface="Times New Roman"/>
                <a:ea typeface="Times New Roman"/>
                <a:cs typeface="Times New Roman"/>
              </a:rPr>
              <a:t> </a:t>
            </a:r>
          </a:p>
          <a:p>
            <a:pPr>
              <a:buClr>
                <a:schemeClr val="tx1"/>
              </a:buClr>
              <a:buNone/>
              <a:tabLst>
                <a:tab pos="533400" algn="l"/>
                <a:tab pos="622300" algn="l"/>
                <a:tab pos="723900" algn="l"/>
                <a:tab pos="812800" algn="l"/>
              </a:tabLst>
            </a:pPr>
            <a:r>
              <a:rPr lang="tr-TR" sz="2800" b="1" dirty="0" smtClean="0"/>
              <a:t>                                        </a:t>
            </a:r>
          </a:p>
          <a:p>
            <a:pPr>
              <a:buClr>
                <a:schemeClr val="tx1"/>
              </a:buClr>
              <a:buNone/>
              <a:tabLst>
                <a:tab pos="533400" algn="l"/>
                <a:tab pos="622300" algn="l"/>
                <a:tab pos="723900" algn="l"/>
                <a:tab pos="812800" algn="l"/>
              </a:tabLst>
            </a:pPr>
            <a:r>
              <a:rPr lang="tr-TR" sz="2800" b="1" dirty="0" smtClean="0"/>
              <a:t>                                                        İLGİLİ YÖNETMELİK MADDE 45</a:t>
            </a:r>
            <a:endParaRPr lang="tr-TR" altLang="tr-TR" sz="2800" b="1" dirty="0"/>
          </a:p>
        </p:txBody>
      </p:sp>
      <p:sp>
        <p:nvSpPr>
          <p:cNvPr id="266248" name="Text Box 8"/>
          <p:cNvSpPr txBox="1">
            <a:spLocks noChangeArrowheads="1"/>
          </p:cNvSpPr>
          <p:nvPr/>
        </p:nvSpPr>
        <p:spPr bwMode="auto">
          <a:xfrm>
            <a:off x="179388" y="476250"/>
            <a:ext cx="8496300" cy="579438"/>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pPr>
            <a:r>
              <a:rPr lang="tr-TR" altLang="tr-TR" sz="3200" b="1"/>
              <a:t>YK’un Çalışma İzni İçin Başvuru Şekli</a:t>
            </a:r>
          </a:p>
        </p:txBody>
      </p:sp>
      <p:sp>
        <p:nvSpPr>
          <p:cNvPr id="266249" name="Text Box 9"/>
          <p:cNvSpPr txBox="1">
            <a:spLocks noChangeArrowheads="1"/>
          </p:cNvSpPr>
          <p:nvPr/>
        </p:nvSpPr>
        <p:spPr bwMode="auto">
          <a:xfrm>
            <a:off x="179388" y="1341438"/>
            <a:ext cx="8496300" cy="519112"/>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tr-TR" altLang="tr-TR" sz="2800" dirty="0"/>
              <a:t>Gerçek veya Tüzel Kişiler İçin</a:t>
            </a:r>
          </a:p>
        </p:txBody>
      </p:sp>
    </p:spTree>
    <p:extLst>
      <p:ext uri="{BB962C8B-B14F-4D97-AF65-F5344CB8AC3E}">
        <p14:creationId xmlns:p14="http://schemas.microsoft.com/office/powerpoint/2010/main" val="357712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body" idx="1"/>
          </p:nvPr>
        </p:nvSpPr>
        <p:spPr>
          <a:xfrm>
            <a:off x="250825" y="1484313"/>
            <a:ext cx="8534400" cy="5113337"/>
          </a:xfrm>
          <a:solidFill>
            <a:srgbClr val="003366"/>
          </a:solidFill>
        </p:spPr>
        <p:txBody>
          <a:bodyPr/>
          <a:lstStyle/>
          <a:p>
            <a:pPr>
              <a:lnSpc>
                <a:spcPct val="90000"/>
              </a:lnSpc>
              <a:buClr>
                <a:schemeClr val="tx1"/>
              </a:buClr>
              <a:buFont typeface="Wingdings" pitchFamily="2" charset="2"/>
              <a:buBlip>
                <a:blip r:embed="rId3"/>
              </a:buBlip>
              <a:tabLst>
                <a:tab pos="533400" algn="l"/>
              </a:tabLst>
            </a:pPr>
            <a:r>
              <a:rPr lang="tr-TR" altLang="tr-TR" sz="2800" dirty="0">
                <a:solidFill>
                  <a:schemeClr val="bg1"/>
                </a:solidFill>
              </a:rPr>
              <a:t> </a:t>
            </a:r>
            <a:r>
              <a:rPr lang="tr-TR" altLang="tr-TR" sz="2800" dirty="0" smtClean="0">
                <a:solidFill>
                  <a:schemeClr val="bg1"/>
                </a:solidFill>
              </a:rPr>
              <a:t>Yetki kapsamı ile </a:t>
            </a:r>
            <a:r>
              <a:rPr lang="tr-TR" altLang="tr-TR" sz="2800" dirty="0" err="1" smtClean="0">
                <a:solidFill>
                  <a:schemeClr val="bg1"/>
                </a:solidFill>
              </a:rPr>
              <a:t>sertifiker</a:t>
            </a:r>
            <a:r>
              <a:rPr lang="tr-TR" altLang="tr-TR" sz="2800" dirty="0" smtClean="0">
                <a:solidFill>
                  <a:schemeClr val="bg1"/>
                </a:solidFill>
              </a:rPr>
              <a:t> ve kontrolör başvuru dilekçesi,</a:t>
            </a:r>
          </a:p>
          <a:p>
            <a:pPr>
              <a:lnSpc>
                <a:spcPct val="90000"/>
              </a:lnSpc>
              <a:buClr>
                <a:schemeClr val="tx1"/>
              </a:buClr>
              <a:buFont typeface="Wingdings" pitchFamily="2" charset="2"/>
              <a:buBlip>
                <a:blip r:embed="rId3"/>
              </a:buBlip>
              <a:tabLst>
                <a:tab pos="533400" algn="l"/>
              </a:tabLst>
            </a:pPr>
            <a:r>
              <a:rPr lang="tr-TR" altLang="tr-TR" sz="2800" dirty="0" smtClean="0">
                <a:solidFill>
                  <a:schemeClr val="bg1"/>
                </a:solidFill>
              </a:rPr>
              <a:t> </a:t>
            </a:r>
            <a:r>
              <a:rPr lang="tr-TR" altLang="tr-TR" sz="2800" dirty="0">
                <a:solidFill>
                  <a:schemeClr val="bg1"/>
                </a:solidFill>
              </a:rPr>
              <a:t>Hukuki yapısını belirtir belgeler</a:t>
            </a:r>
          </a:p>
          <a:p>
            <a:pPr>
              <a:lnSpc>
                <a:spcPct val="90000"/>
              </a:lnSpc>
              <a:buClr>
                <a:schemeClr val="tx1"/>
              </a:buClr>
              <a:buFont typeface="Wingdings" pitchFamily="2" charset="2"/>
              <a:buBlip>
                <a:blip r:embed="rId3"/>
              </a:buBlip>
              <a:tabLst>
                <a:tab pos="533400" algn="l"/>
              </a:tabLst>
            </a:pPr>
            <a:r>
              <a:rPr lang="tr-TR" altLang="tr-TR" sz="2800" dirty="0">
                <a:solidFill>
                  <a:schemeClr val="bg1"/>
                </a:solidFill>
              </a:rPr>
              <a:t> </a:t>
            </a:r>
            <a:r>
              <a:rPr lang="tr-TR" altLang="tr-TR" sz="2800" dirty="0" smtClean="0">
                <a:solidFill>
                  <a:schemeClr val="bg1"/>
                </a:solidFill>
              </a:rPr>
              <a:t>Gerçek kişi ise iş yeri açma belgesi, Tüzel </a:t>
            </a:r>
            <a:r>
              <a:rPr lang="tr-TR" altLang="tr-TR" sz="2800" dirty="0">
                <a:solidFill>
                  <a:schemeClr val="bg1"/>
                </a:solidFill>
              </a:rPr>
              <a:t>kişilik ise en az </a:t>
            </a:r>
            <a:r>
              <a:rPr lang="tr-TR" altLang="tr-TR" sz="2800" dirty="0" err="1">
                <a:solidFill>
                  <a:schemeClr val="bg1"/>
                </a:solidFill>
              </a:rPr>
              <a:t>Limited</a:t>
            </a:r>
            <a:r>
              <a:rPr lang="tr-TR" altLang="tr-TR" sz="2800" dirty="0">
                <a:solidFill>
                  <a:schemeClr val="bg1"/>
                </a:solidFill>
              </a:rPr>
              <a:t> Şirket </a:t>
            </a:r>
            <a:r>
              <a:rPr lang="tr-TR" altLang="tr-TR" sz="2800" dirty="0" smtClean="0">
                <a:solidFill>
                  <a:schemeClr val="bg1"/>
                </a:solidFill>
              </a:rPr>
              <a:t>olmalı,</a:t>
            </a:r>
          </a:p>
          <a:p>
            <a:pPr>
              <a:lnSpc>
                <a:spcPct val="90000"/>
              </a:lnSpc>
              <a:buClr>
                <a:schemeClr val="tx1"/>
              </a:buClr>
              <a:buBlip>
                <a:blip r:embed="rId3"/>
              </a:buBlip>
              <a:tabLst>
                <a:tab pos="533400" algn="l"/>
              </a:tabLst>
            </a:pPr>
            <a:r>
              <a:rPr lang="tr-TR" altLang="tr-TR" sz="2800" dirty="0" smtClean="0">
                <a:solidFill>
                  <a:schemeClr val="bg1"/>
                </a:solidFill>
              </a:rPr>
              <a:t>Yabancı bir kuruluşun Türkiye’deki şirketi veya         irtibat bürosu ise; tüm yasal izin prosedürlerini  tamamlamış olmalı,</a:t>
            </a:r>
          </a:p>
          <a:p>
            <a:pPr>
              <a:lnSpc>
                <a:spcPct val="90000"/>
              </a:lnSpc>
              <a:buClr>
                <a:schemeClr val="tx1"/>
              </a:buClr>
              <a:buBlip>
                <a:blip r:embed="rId3"/>
              </a:buBlip>
              <a:tabLst>
                <a:tab pos="533400" algn="l"/>
              </a:tabLst>
            </a:pPr>
            <a:r>
              <a:rPr lang="tr-TR" altLang="tr-TR" sz="2800" dirty="0" smtClean="0">
                <a:solidFill>
                  <a:schemeClr val="bg1"/>
                </a:solidFill>
              </a:rPr>
              <a:t>Ana faaliyeti olduğunu gösterir tescil belgesi, Ticaret Sicil Gazetesi aslı veya noter onaylı sureti ve ticaret odası sicil kayıt belgesi</a:t>
            </a:r>
          </a:p>
        </p:txBody>
      </p:sp>
      <p:sp>
        <p:nvSpPr>
          <p:cNvPr id="268296" name="Text Box 8"/>
          <p:cNvSpPr txBox="1">
            <a:spLocks noChangeArrowheads="1"/>
          </p:cNvSpPr>
          <p:nvPr/>
        </p:nvSpPr>
        <p:spPr bwMode="auto">
          <a:xfrm>
            <a:off x="250825" y="260350"/>
            <a:ext cx="8497888" cy="5847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tr-TR" altLang="tr-TR" sz="3200" b="1" dirty="0" smtClean="0">
                <a:solidFill>
                  <a:srgbClr val="000000"/>
                </a:solidFill>
              </a:rPr>
              <a:t>YK Çalışma İzni İçin İstenen Belgeler</a:t>
            </a:r>
          </a:p>
        </p:txBody>
      </p:sp>
      <p:pic>
        <p:nvPicPr>
          <p:cNvPr id="2283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520" y="6213606"/>
            <a:ext cx="2952000" cy="41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316413"/>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Grp="1" noChangeArrowheads="1"/>
          </p:cNvSpPr>
          <p:nvPr>
            <p:ph type="title"/>
          </p:nvPr>
        </p:nvSpPr>
        <p:spPr bwMode="auto">
          <a:xfrm>
            <a:off x="457200" y="553750"/>
            <a:ext cx="8229600" cy="5847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tr-TR" altLang="tr-TR" sz="3200" b="1" dirty="0" smtClean="0">
                <a:solidFill>
                  <a:srgbClr val="000000"/>
                </a:solidFill>
              </a:rPr>
              <a:t>YK Çalışma İzni İçin İstenen Belgeler - 2</a:t>
            </a:r>
          </a:p>
        </p:txBody>
      </p:sp>
      <p:sp>
        <p:nvSpPr>
          <p:cNvPr id="5" name="Rectangle 2"/>
          <p:cNvSpPr>
            <a:spLocks noGrp="1" noChangeArrowheads="1"/>
          </p:cNvSpPr>
          <p:nvPr>
            <p:ph idx="1"/>
          </p:nvPr>
        </p:nvSpPr>
        <p:spPr>
          <a:solidFill>
            <a:srgbClr val="003366"/>
          </a:solidFill>
        </p:spPr>
        <p:txBody>
          <a:bodyPr/>
          <a:lstStyle/>
          <a:p>
            <a:pPr>
              <a:lnSpc>
                <a:spcPct val="90000"/>
              </a:lnSpc>
              <a:buClr>
                <a:schemeClr val="tx1"/>
              </a:buClr>
              <a:buBlip>
                <a:blip r:embed="rId2"/>
              </a:buBlip>
              <a:tabLst>
                <a:tab pos="533400" algn="l"/>
              </a:tabLst>
            </a:pPr>
            <a:r>
              <a:rPr lang="tr-TR" altLang="tr-TR" sz="2800" dirty="0" smtClean="0">
                <a:solidFill>
                  <a:schemeClr val="bg1"/>
                </a:solidFill>
              </a:rPr>
              <a:t>Yabancı bir kuruluşun Türkiye’deki irtibat bürosu  veya şirketi ise akreditasyon belgesi ibraz  edilmeli, yeni kurulan şirket ise akreditasyon belgesini en geç 2 yıl içinde Bakanlığa vermeli aksi halde </a:t>
            </a:r>
            <a:r>
              <a:rPr lang="tr-TR" altLang="tr-TR" sz="2800" dirty="0" err="1" smtClean="0">
                <a:solidFill>
                  <a:schemeClr val="bg1"/>
                </a:solidFill>
              </a:rPr>
              <a:t>YK’un</a:t>
            </a:r>
            <a:r>
              <a:rPr lang="tr-TR" altLang="tr-TR" sz="2800" dirty="0" smtClean="0">
                <a:solidFill>
                  <a:schemeClr val="bg1"/>
                </a:solidFill>
              </a:rPr>
              <a:t> çalışma izin belgesi, belge ibrazına dek askıya alınır.</a:t>
            </a:r>
          </a:p>
          <a:p>
            <a:pPr>
              <a:lnSpc>
                <a:spcPct val="90000"/>
              </a:lnSpc>
              <a:buClr>
                <a:schemeClr val="tx1"/>
              </a:buClr>
              <a:buBlip>
                <a:blip r:embed="rId2"/>
              </a:buBlip>
              <a:tabLst>
                <a:tab pos="533400" algn="l"/>
              </a:tabLst>
            </a:pPr>
            <a:r>
              <a:rPr lang="tr-TR" altLang="tr-TR" sz="2800" dirty="0" smtClean="0">
                <a:solidFill>
                  <a:schemeClr val="bg1"/>
                </a:solidFill>
              </a:rPr>
              <a:t>Akredite olmamış ise TÜRK – AK veya Avrupa Akreditasyon Birliği karşılıklı tanıma anlaşmasına göre geçerliliği olan uluslararası akreditasyon kurumlarına başvurur ve gerekli belgeleri Bakanlığa ibraz eder.  </a:t>
            </a:r>
            <a:r>
              <a:rPr lang="tr-TR" sz="2600" b="1" kern="1200" dirty="0" smtClean="0">
                <a:solidFill>
                  <a:prstClr val="black"/>
                </a:solidFill>
                <a:latin typeface="Calibri"/>
              </a:rPr>
              <a:t> </a:t>
            </a:r>
            <a:r>
              <a:rPr lang="tr-TR" sz="1600" b="1" kern="1200" dirty="0">
                <a:solidFill>
                  <a:prstClr val="black"/>
                </a:solidFill>
                <a:latin typeface="Calibri"/>
              </a:rPr>
              <a:t>İLGİLİ YÖNETMELİK MADDE 45</a:t>
            </a:r>
            <a:endParaRPr lang="tr-TR" altLang="tr-TR" sz="1600" b="1" dirty="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body" idx="1"/>
          </p:nvPr>
        </p:nvSpPr>
        <p:spPr>
          <a:xfrm>
            <a:off x="250825" y="1557338"/>
            <a:ext cx="8642350" cy="4679950"/>
          </a:xfrm>
          <a:solidFill>
            <a:srgbClr val="003366"/>
          </a:solidFill>
        </p:spPr>
        <p:txBody>
          <a:bodyPr/>
          <a:lstStyle/>
          <a:p>
            <a:pPr>
              <a:buFont typeface="Wingdings" pitchFamily="2" charset="2"/>
              <a:buChar char="ü"/>
            </a:pPr>
            <a:r>
              <a:rPr lang="tr-TR" altLang="tr-TR" sz="2800" dirty="0">
                <a:solidFill>
                  <a:schemeClr val="bg1"/>
                </a:solidFill>
              </a:rPr>
              <a:t>Adı, yeri, tüm iletişim bilgileri ve var ise logosuna ait belgeler,</a:t>
            </a:r>
          </a:p>
          <a:p>
            <a:pPr>
              <a:buFont typeface="Wingdings" pitchFamily="2" charset="2"/>
              <a:buChar char="ü"/>
            </a:pPr>
            <a:r>
              <a:rPr lang="tr-TR" altLang="tr-TR" sz="2800" dirty="0">
                <a:solidFill>
                  <a:schemeClr val="bg1"/>
                </a:solidFill>
              </a:rPr>
              <a:t>Kuruluş sahibi, ortakları, çalışanları, kontrolörlerine ait kimlik belgeleri,</a:t>
            </a:r>
          </a:p>
          <a:p>
            <a:pPr>
              <a:buFont typeface="Wingdings" pitchFamily="2" charset="2"/>
              <a:buChar char="ü"/>
            </a:pPr>
            <a:r>
              <a:rPr lang="tr-TR" altLang="tr-TR" sz="2800" dirty="0">
                <a:solidFill>
                  <a:schemeClr val="bg1"/>
                </a:solidFill>
              </a:rPr>
              <a:t>Kuruluş sahibi, ortakları, çalışanları, kontrolörlerine ait eğitim belgeleri,</a:t>
            </a:r>
          </a:p>
          <a:p>
            <a:pPr>
              <a:buFont typeface="Wingdings" pitchFamily="2" charset="2"/>
              <a:buChar char="ü"/>
            </a:pPr>
            <a:r>
              <a:rPr lang="tr-TR" altLang="tr-TR" sz="2800" dirty="0">
                <a:solidFill>
                  <a:schemeClr val="bg1"/>
                </a:solidFill>
              </a:rPr>
              <a:t>Çalışanların görev tanımları ve sigorta bildirgeleri,</a:t>
            </a:r>
          </a:p>
          <a:p>
            <a:pPr>
              <a:buFont typeface="Wingdings" pitchFamily="2" charset="2"/>
              <a:buChar char="ü"/>
            </a:pPr>
            <a:r>
              <a:rPr lang="tr-TR" altLang="tr-TR" sz="2800" dirty="0">
                <a:solidFill>
                  <a:schemeClr val="bg1"/>
                </a:solidFill>
              </a:rPr>
              <a:t>Yetki sahibi kişilere ait imza sirküleri,</a:t>
            </a:r>
          </a:p>
          <a:p>
            <a:pPr>
              <a:buFont typeface="Wingdings" pitchFamily="2" charset="2"/>
              <a:buChar char="ü"/>
            </a:pPr>
            <a:r>
              <a:rPr lang="tr-TR" altLang="tr-TR" sz="2800" dirty="0">
                <a:solidFill>
                  <a:schemeClr val="bg1"/>
                </a:solidFill>
              </a:rPr>
              <a:t>Organizasyon </a:t>
            </a:r>
            <a:r>
              <a:rPr lang="tr-TR" altLang="tr-TR" sz="2800" dirty="0" smtClean="0">
                <a:solidFill>
                  <a:schemeClr val="bg1"/>
                </a:solidFill>
              </a:rPr>
              <a:t>şeması                </a:t>
            </a:r>
            <a:r>
              <a:rPr lang="tr-TR" sz="1400" b="1" dirty="0"/>
              <a:t>İLGİLİ YÖNETMELİK MADDE 45</a:t>
            </a:r>
            <a:endParaRPr lang="tr-TR" altLang="tr-TR" sz="1400" dirty="0">
              <a:solidFill>
                <a:schemeClr val="bg1"/>
              </a:solidFill>
            </a:endParaRPr>
          </a:p>
        </p:txBody>
      </p:sp>
      <p:sp>
        <p:nvSpPr>
          <p:cNvPr id="270344" name="Text Box 8"/>
          <p:cNvSpPr txBox="1">
            <a:spLocks noChangeArrowheads="1"/>
          </p:cNvSpPr>
          <p:nvPr/>
        </p:nvSpPr>
        <p:spPr bwMode="auto">
          <a:xfrm>
            <a:off x="323850" y="333375"/>
            <a:ext cx="8496300" cy="579438"/>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tr-TR" altLang="tr-TR" sz="3200" b="1" smtClean="0">
                <a:solidFill>
                  <a:srgbClr val="000000"/>
                </a:solidFill>
              </a:rPr>
              <a:t>Yer ve Organizasyon Tanımlama Belgeleri</a:t>
            </a:r>
          </a:p>
        </p:txBody>
      </p:sp>
    </p:spTree>
    <p:extLst>
      <p:ext uri="{BB962C8B-B14F-4D97-AF65-F5344CB8AC3E}">
        <p14:creationId xmlns:p14="http://schemas.microsoft.com/office/powerpoint/2010/main" val="3632808282"/>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ASLAK">
  <a:themeElements>
    <a:clrScheme name="TASL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SLA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TASL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SL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SL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SL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SL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SL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SL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SL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SL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SL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SL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SL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ASLAK">
  <a:themeElements>
    <a:clrScheme name="TASL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SLA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TASL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SL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SL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SL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SL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SL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SL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SL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SL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SL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SL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SL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ASLAK">
  <a:themeElements>
    <a:clrScheme name="TASL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SLA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TASL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SL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SL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SL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SL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SL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SL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SL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SL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SL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SL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SL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TASLAK">
  <a:themeElements>
    <a:clrScheme name="TASL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SLA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TASL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SL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SL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SL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SL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SL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SL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SL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SL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SL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SL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SL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1346</TotalTime>
  <Words>1093</Words>
  <Application>Microsoft Office PowerPoint</Application>
  <PresentationFormat>Ekran Gösterisi (4:3)</PresentationFormat>
  <Paragraphs>250</Paragraphs>
  <Slides>25</Slides>
  <Notes>9</Notes>
  <HiddenSlides>0</HiddenSlides>
  <MMClips>0</MMClips>
  <ScaleCrop>false</ScaleCrop>
  <HeadingPairs>
    <vt:vector size="8" baseType="variant">
      <vt:variant>
        <vt:lpstr>Kullanılan Yazı Tipleri</vt:lpstr>
      </vt:variant>
      <vt:variant>
        <vt:i4>5</vt:i4>
      </vt:variant>
      <vt:variant>
        <vt:lpstr>Tema</vt:lpstr>
      </vt:variant>
      <vt:variant>
        <vt:i4>11</vt:i4>
      </vt:variant>
      <vt:variant>
        <vt:lpstr>Eklenmiş OLE Hizmet Programları</vt:lpstr>
      </vt:variant>
      <vt:variant>
        <vt:i4>1</vt:i4>
      </vt:variant>
      <vt:variant>
        <vt:lpstr>Slayt Başlıkları</vt:lpstr>
      </vt:variant>
      <vt:variant>
        <vt:i4>25</vt:i4>
      </vt:variant>
    </vt:vector>
  </HeadingPairs>
  <TitlesOfParts>
    <vt:vector size="42" baseType="lpstr">
      <vt:lpstr>Arial</vt:lpstr>
      <vt:lpstr>Arial Black</vt:lpstr>
      <vt:lpstr>Calibri</vt:lpstr>
      <vt:lpstr>Times New Roman</vt:lpstr>
      <vt:lpstr>Wingdings</vt:lpstr>
      <vt:lpstr>Ofis Teması</vt:lpstr>
      <vt:lpstr>Default Design</vt:lpstr>
      <vt:lpstr>1_Default Design</vt:lpstr>
      <vt:lpstr>1_TASLAK</vt:lpstr>
      <vt:lpstr>2_Default Design</vt:lpstr>
      <vt:lpstr>3_Default Design</vt:lpstr>
      <vt:lpstr>2_TASLAK</vt:lpstr>
      <vt:lpstr>3_TASLAK</vt:lpstr>
      <vt:lpstr>4_TASLAK</vt:lpstr>
      <vt:lpstr>5_Default Design</vt:lpstr>
      <vt:lpstr>6_Default Design</vt:lpstr>
      <vt:lpstr>Photo Editor Fotoğrafı</vt:lpstr>
      <vt:lpstr>ORGANİK TARIMDA KONTROL VE SERTİFİKASYON SİSTEMİ</vt:lpstr>
      <vt:lpstr>TÜRKİYE’DE KONTROL VE SERTİFİKASYON KURULUŞU</vt:lpstr>
      <vt:lpstr>PowerPoint Sunusu</vt:lpstr>
      <vt:lpstr>PowerPoint Sunusu</vt:lpstr>
      <vt:lpstr>PowerPoint Sunusu</vt:lpstr>
      <vt:lpstr>PowerPoint Sunusu</vt:lpstr>
      <vt:lpstr>PowerPoint Sunusu</vt:lpstr>
      <vt:lpstr>YK Çalışma İzni İçin İstenen Belgeler - 2</vt:lpstr>
      <vt:lpstr>PowerPoint Sunusu</vt:lpstr>
      <vt:lpstr>PowerPoint Sunusu</vt:lpstr>
      <vt:lpstr>PowerPoint Sunusu</vt:lpstr>
      <vt:lpstr>PowerPoint Sunusu</vt:lpstr>
      <vt:lpstr>İLGİLİ YÖNETMELİK MADDE 41 – Ek 10 (Boyut/Çapı: 6mm – 40mm  Renk: Mavi – Yeşil)</vt:lpstr>
      <vt:lpstr>PowerPoint Sunusu</vt:lpstr>
      <vt:lpstr>PowerPoint Sunusu</vt:lpstr>
      <vt:lpstr>Yetki</vt:lpstr>
      <vt:lpstr> </vt:lpstr>
      <vt:lpstr>PowerPoint Sunusu</vt:lpstr>
      <vt:lpstr>İşletme ve Müteşebbis Kontrolü için Gerekli Bilgi ve Belgeler</vt:lpstr>
      <vt:lpstr>PowerPoint Sunusu</vt:lpstr>
      <vt:lpstr>PowerPoint Sunusu</vt:lpstr>
      <vt:lpstr>PowerPoint Sunusu</vt:lpstr>
      <vt:lpstr>Etikette Zorunlu Tanımlamalar</vt:lpstr>
      <vt:lpstr>Etikette Zorunlu Tanımlamalar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 VE SERTİFİKASYON SİSTEMİ</dc:title>
  <dc:creator>USER</dc:creator>
  <cp:lastModifiedBy>Suzan Altınok</cp:lastModifiedBy>
  <cp:revision>125</cp:revision>
  <dcterms:created xsi:type="dcterms:W3CDTF">2014-05-22T13:33:33Z</dcterms:created>
  <dcterms:modified xsi:type="dcterms:W3CDTF">2017-12-13T11:41:03Z</dcterms:modified>
</cp:coreProperties>
</file>