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30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54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586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940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045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0562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503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249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51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0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29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96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39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88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01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888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76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34B6477-17B8-4F41-BD38-32D06FD297E2}" type="datetimeFigureOut">
              <a:rPr lang="tr-TR" smtClean="0"/>
              <a:t>5.5.2021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5AD60BE-672E-439C-9223-0C00C5CADB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1223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212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3693" y="19384"/>
            <a:ext cx="11028351" cy="1507067"/>
          </a:xfrm>
        </p:spPr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Tekstür</a:t>
            </a:r>
            <a:r>
              <a:rPr lang="tr-TR" dirty="0" smtClean="0">
                <a:solidFill>
                  <a:srgbClr val="C00000"/>
                </a:solidFill>
              </a:rPr>
              <a:t> profil cihazı çalışma prensibi</a:t>
            </a:r>
            <a:endParaRPr lang="tr-TR" dirty="0"/>
          </a:p>
        </p:txBody>
      </p:sp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5095868" y="2638251"/>
            <a:ext cx="1643074" cy="2428892"/>
            <a:chOff x="0" y="611"/>
            <a:chExt cx="1117" cy="1954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742" y="738"/>
              <a:ext cx="370" cy="627"/>
              <a:chOff x="742" y="738"/>
              <a:chExt cx="370" cy="627"/>
            </a:xfrm>
          </p:grpSpPr>
          <p:grpSp>
            <p:nvGrpSpPr>
              <p:cNvPr id="85" name="Group 1028"/>
              <p:cNvGrpSpPr>
                <a:grpSpLocks/>
              </p:cNvGrpSpPr>
              <p:nvPr/>
            </p:nvGrpSpPr>
            <p:grpSpPr bwMode="auto">
              <a:xfrm>
                <a:off x="742" y="738"/>
                <a:ext cx="370" cy="308"/>
                <a:chOff x="742" y="738"/>
                <a:chExt cx="370" cy="308"/>
              </a:xfrm>
            </p:grpSpPr>
            <p:grpSp>
              <p:nvGrpSpPr>
                <p:cNvPr id="114" name="Group 1029"/>
                <p:cNvGrpSpPr>
                  <a:grpSpLocks/>
                </p:cNvGrpSpPr>
                <p:nvPr/>
              </p:nvGrpSpPr>
              <p:grpSpPr bwMode="auto">
                <a:xfrm>
                  <a:off x="742" y="917"/>
                  <a:ext cx="370" cy="26"/>
                  <a:chOff x="742" y="917"/>
                  <a:chExt cx="370" cy="26"/>
                </a:xfrm>
              </p:grpSpPr>
              <p:sp>
                <p:nvSpPr>
                  <p:cNvPr id="139" name="AutoShape 103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3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0" name="AutoShape 103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5" name="Group 1032"/>
                <p:cNvGrpSpPr>
                  <a:grpSpLocks/>
                </p:cNvGrpSpPr>
                <p:nvPr/>
              </p:nvGrpSpPr>
              <p:grpSpPr bwMode="auto">
                <a:xfrm>
                  <a:off x="742" y="881"/>
                  <a:ext cx="370" cy="27"/>
                  <a:chOff x="742" y="881"/>
                  <a:chExt cx="370" cy="27"/>
                </a:xfrm>
              </p:grpSpPr>
              <p:sp>
                <p:nvSpPr>
                  <p:cNvPr id="137" name="AutoShape 103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99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8" name="AutoShape 103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8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6" name="Group 1035"/>
                <p:cNvGrpSpPr>
                  <a:grpSpLocks/>
                </p:cNvGrpSpPr>
                <p:nvPr/>
              </p:nvGrpSpPr>
              <p:grpSpPr bwMode="auto">
                <a:xfrm>
                  <a:off x="742" y="846"/>
                  <a:ext cx="370" cy="25"/>
                  <a:chOff x="742" y="846"/>
                  <a:chExt cx="370" cy="25"/>
                </a:xfrm>
              </p:grpSpPr>
              <p:sp>
                <p:nvSpPr>
                  <p:cNvPr id="135" name="AutoShape 103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63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AutoShape 103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4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7" name="Group 1038"/>
                <p:cNvGrpSpPr>
                  <a:grpSpLocks/>
                </p:cNvGrpSpPr>
                <p:nvPr/>
              </p:nvGrpSpPr>
              <p:grpSpPr bwMode="auto">
                <a:xfrm>
                  <a:off x="742" y="809"/>
                  <a:ext cx="370" cy="27"/>
                  <a:chOff x="742" y="809"/>
                  <a:chExt cx="370" cy="27"/>
                </a:xfrm>
              </p:grpSpPr>
              <p:sp>
                <p:nvSpPr>
                  <p:cNvPr id="133" name="AutoShape 103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2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4" name="AutoShape 104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8" name="Group 1041"/>
                <p:cNvGrpSpPr>
                  <a:grpSpLocks/>
                </p:cNvGrpSpPr>
                <p:nvPr/>
              </p:nvGrpSpPr>
              <p:grpSpPr bwMode="auto">
                <a:xfrm>
                  <a:off x="742" y="774"/>
                  <a:ext cx="370" cy="27"/>
                  <a:chOff x="742" y="774"/>
                  <a:chExt cx="370" cy="27"/>
                </a:xfrm>
              </p:grpSpPr>
              <p:sp>
                <p:nvSpPr>
                  <p:cNvPr id="131" name="AutoShape 104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2" name="AutoShape 104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7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9" name="Group 1044"/>
                <p:cNvGrpSpPr>
                  <a:grpSpLocks/>
                </p:cNvGrpSpPr>
                <p:nvPr/>
              </p:nvGrpSpPr>
              <p:grpSpPr bwMode="auto">
                <a:xfrm>
                  <a:off x="742" y="738"/>
                  <a:ext cx="370" cy="26"/>
                  <a:chOff x="742" y="738"/>
                  <a:chExt cx="370" cy="26"/>
                </a:xfrm>
              </p:grpSpPr>
              <p:sp>
                <p:nvSpPr>
                  <p:cNvPr id="129" name="AutoShape 104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5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0" name="AutoShape 104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0" name="Group 1047"/>
                <p:cNvGrpSpPr>
                  <a:grpSpLocks/>
                </p:cNvGrpSpPr>
                <p:nvPr/>
              </p:nvGrpSpPr>
              <p:grpSpPr bwMode="auto">
                <a:xfrm>
                  <a:off x="742" y="1020"/>
                  <a:ext cx="370" cy="26"/>
                  <a:chOff x="742" y="1020"/>
                  <a:chExt cx="370" cy="26"/>
                </a:xfrm>
              </p:grpSpPr>
              <p:sp>
                <p:nvSpPr>
                  <p:cNvPr id="127" name="AutoShape 104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3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8" name="AutoShape 104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20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1" name="Group 1050"/>
                <p:cNvGrpSpPr>
                  <a:grpSpLocks/>
                </p:cNvGrpSpPr>
                <p:nvPr/>
              </p:nvGrpSpPr>
              <p:grpSpPr bwMode="auto">
                <a:xfrm>
                  <a:off x="742" y="985"/>
                  <a:ext cx="370" cy="27"/>
                  <a:chOff x="742" y="985"/>
                  <a:chExt cx="370" cy="27"/>
                </a:xfrm>
              </p:grpSpPr>
              <p:sp>
                <p:nvSpPr>
                  <p:cNvPr id="125" name="AutoShape 105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03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6" name="AutoShape 10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8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2" name="Group 1053"/>
                <p:cNvGrpSpPr>
                  <a:grpSpLocks/>
                </p:cNvGrpSpPr>
                <p:nvPr/>
              </p:nvGrpSpPr>
              <p:grpSpPr bwMode="auto">
                <a:xfrm>
                  <a:off x="742" y="951"/>
                  <a:ext cx="370" cy="26"/>
                  <a:chOff x="742" y="951"/>
                  <a:chExt cx="370" cy="26"/>
                </a:xfrm>
              </p:grpSpPr>
              <p:sp>
                <p:nvSpPr>
                  <p:cNvPr id="123" name="AutoShape 105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69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4" name="AutoShape 105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5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86" name="Group 1056"/>
              <p:cNvGrpSpPr>
                <a:grpSpLocks/>
              </p:cNvGrpSpPr>
              <p:nvPr/>
            </p:nvGrpSpPr>
            <p:grpSpPr bwMode="auto">
              <a:xfrm>
                <a:off x="742" y="1055"/>
                <a:ext cx="370" cy="310"/>
                <a:chOff x="742" y="1055"/>
                <a:chExt cx="370" cy="310"/>
              </a:xfrm>
            </p:grpSpPr>
            <p:grpSp>
              <p:nvGrpSpPr>
                <p:cNvPr id="87" name="Group 1057"/>
                <p:cNvGrpSpPr>
                  <a:grpSpLocks/>
                </p:cNvGrpSpPr>
                <p:nvPr/>
              </p:nvGrpSpPr>
              <p:grpSpPr bwMode="auto">
                <a:xfrm>
                  <a:off x="742" y="1236"/>
                  <a:ext cx="370" cy="26"/>
                  <a:chOff x="742" y="1236"/>
                  <a:chExt cx="370" cy="26"/>
                </a:xfrm>
              </p:grpSpPr>
              <p:sp>
                <p:nvSpPr>
                  <p:cNvPr id="112" name="AutoShape 105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52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3" name="AutoShape 105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3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8" name="Group 1060"/>
                <p:cNvGrpSpPr>
                  <a:grpSpLocks/>
                </p:cNvGrpSpPr>
                <p:nvPr/>
              </p:nvGrpSpPr>
              <p:grpSpPr bwMode="auto">
                <a:xfrm>
                  <a:off x="742" y="1199"/>
                  <a:ext cx="370" cy="27"/>
                  <a:chOff x="742" y="1199"/>
                  <a:chExt cx="370" cy="27"/>
                </a:xfrm>
              </p:grpSpPr>
              <p:sp>
                <p:nvSpPr>
                  <p:cNvPr id="110" name="AutoShape 106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1" name="AutoShape 106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9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9" name="Group 1063"/>
                <p:cNvGrpSpPr>
                  <a:grpSpLocks/>
                </p:cNvGrpSpPr>
                <p:nvPr/>
              </p:nvGrpSpPr>
              <p:grpSpPr bwMode="auto">
                <a:xfrm>
                  <a:off x="742" y="1163"/>
                  <a:ext cx="370" cy="27"/>
                  <a:chOff x="742" y="1163"/>
                  <a:chExt cx="370" cy="27"/>
                </a:xfrm>
              </p:grpSpPr>
              <p:sp>
                <p:nvSpPr>
                  <p:cNvPr id="108" name="AutoShape 106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8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9" name="AutoShape 106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6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0" name="Group 1066"/>
                <p:cNvGrpSpPr>
                  <a:grpSpLocks/>
                </p:cNvGrpSpPr>
                <p:nvPr/>
              </p:nvGrpSpPr>
              <p:grpSpPr bwMode="auto">
                <a:xfrm>
                  <a:off x="742" y="1127"/>
                  <a:ext cx="370" cy="27"/>
                  <a:chOff x="742" y="1127"/>
                  <a:chExt cx="370" cy="27"/>
                </a:xfrm>
              </p:grpSpPr>
              <p:sp>
                <p:nvSpPr>
                  <p:cNvPr id="106" name="AutoShape 106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45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7" name="AutoShape 10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27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1" name="Group 1069"/>
                <p:cNvGrpSpPr>
                  <a:grpSpLocks/>
                </p:cNvGrpSpPr>
                <p:nvPr/>
              </p:nvGrpSpPr>
              <p:grpSpPr bwMode="auto">
                <a:xfrm>
                  <a:off x="742" y="1091"/>
                  <a:ext cx="370" cy="28"/>
                  <a:chOff x="742" y="1091"/>
                  <a:chExt cx="370" cy="28"/>
                </a:xfrm>
              </p:grpSpPr>
              <p:sp>
                <p:nvSpPr>
                  <p:cNvPr id="104" name="AutoShape 107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5" name="AutoShape 107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2" name="Group 1072"/>
                <p:cNvGrpSpPr>
                  <a:grpSpLocks/>
                </p:cNvGrpSpPr>
                <p:nvPr/>
              </p:nvGrpSpPr>
              <p:grpSpPr bwMode="auto">
                <a:xfrm>
                  <a:off x="742" y="1055"/>
                  <a:ext cx="370" cy="28"/>
                  <a:chOff x="742" y="1055"/>
                  <a:chExt cx="370" cy="28"/>
                </a:xfrm>
              </p:grpSpPr>
              <p:sp>
                <p:nvSpPr>
                  <p:cNvPr id="102" name="AutoShape 107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7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3" name="AutoShape 107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5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3" name="Group 1075"/>
                <p:cNvGrpSpPr>
                  <a:grpSpLocks/>
                </p:cNvGrpSpPr>
                <p:nvPr/>
              </p:nvGrpSpPr>
              <p:grpSpPr bwMode="auto">
                <a:xfrm>
                  <a:off x="742" y="1338"/>
                  <a:ext cx="370" cy="27"/>
                  <a:chOff x="742" y="1338"/>
                  <a:chExt cx="370" cy="27"/>
                </a:xfrm>
              </p:grpSpPr>
              <p:sp>
                <p:nvSpPr>
                  <p:cNvPr id="100" name="AutoShape 107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5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1" name="AutoShape 107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4" name="Group 1078"/>
                <p:cNvGrpSpPr>
                  <a:grpSpLocks/>
                </p:cNvGrpSpPr>
                <p:nvPr/>
              </p:nvGrpSpPr>
              <p:grpSpPr bwMode="auto">
                <a:xfrm>
                  <a:off x="742" y="1304"/>
                  <a:ext cx="370" cy="26"/>
                  <a:chOff x="742" y="1304"/>
                  <a:chExt cx="370" cy="26"/>
                </a:xfrm>
              </p:grpSpPr>
              <p:sp>
                <p:nvSpPr>
                  <p:cNvPr id="98" name="AutoShape 107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2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9" name="AutoShape 108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0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5" name="Group 1081"/>
                <p:cNvGrpSpPr>
                  <a:grpSpLocks/>
                </p:cNvGrpSpPr>
                <p:nvPr/>
              </p:nvGrpSpPr>
              <p:grpSpPr bwMode="auto">
                <a:xfrm>
                  <a:off x="742" y="1270"/>
                  <a:ext cx="370" cy="27"/>
                  <a:chOff x="742" y="1270"/>
                  <a:chExt cx="370" cy="27"/>
                </a:xfrm>
              </p:grpSpPr>
              <p:sp>
                <p:nvSpPr>
                  <p:cNvPr id="96" name="AutoShape 108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88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7" name="AutoShape 108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70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grpSp>
          <p:nvGrpSpPr>
            <p:cNvPr id="6" name="Group 1084"/>
            <p:cNvGrpSpPr>
              <a:grpSpLocks/>
            </p:cNvGrpSpPr>
            <p:nvPr/>
          </p:nvGrpSpPr>
          <p:grpSpPr bwMode="auto">
            <a:xfrm>
              <a:off x="736" y="611"/>
              <a:ext cx="381" cy="101"/>
              <a:chOff x="736" y="611"/>
              <a:chExt cx="381" cy="101"/>
            </a:xfrm>
          </p:grpSpPr>
          <p:sp>
            <p:nvSpPr>
              <p:cNvPr id="83" name="Freeform 1085"/>
              <p:cNvSpPr>
                <a:spLocks/>
              </p:cNvSpPr>
              <p:nvPr/>
            </p:nvSpPr>
            <p:spPr bwMode="auto">
              <a:xfrm>
                <a:off x="736" y="611"/>
                <a:ext cx="381" cy="85"/>
              </a:xfrm>
              <a:custGeom>
                <a:avLst/>
                <a:gdLst>
                  <a:gd name="T0" fmla="*/ 18 w 381"/>
                  <a:gd name="T1" fmla="*/ 0 h 85"/>
                  <a:gd name="T2" fmla="*/ 0 w 381"/>
                  <a:gd name="T3" fmla="*/ 84 h 85"/>
                  <a:gd name="T4" fmla="*/ 380 w 381"/>
                  <a:gd name="T5" fmla="*/ 84 h 85"/>
                  <a:gd name="T6" fmla="*/ 368 w 381"/>
                  <a:gd name="T7" fmla="*/ 24 h 85"/>
                  <a:gd name="T8" fmla="*/ 18 w 381"/>
                  <a:gd name="T9" fmla="*/ 0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1"/>
                  <a:gd name="T16" fmla="*/ 0 h 85"/>
                  <a:gd name="T17" fmla="*/ 381 w 381"/>
                  <a:gd name="T18" fmla="*/ 85 h 8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1" h="85">
                    <a:moveTo>
                      <a:pt x="18" y="0"/>
                    </a:moveTo>
                    <a:lnTo>
                      <a:pt x="0" y="84"/>
                    </a:lnTo>
                    <a:lnTo>
                      <a:pt x="380" y="84"/>
                    </a:lnTo>
                    <a:lnTo>
                      <a:pt x="368" y="24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>
                <a:solidFill>
                  <a:srgbClr val="E6E4DF"/>
                </a:solidFill>
                <a:round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4" name="Rectangle 1086"/>
              <p:cNvSpPr>
                <a:spLocks noChangeArrowheads="1"/>
              </p:cNvSpPr>
              <p:nvPr/>
            </p:nvSpPr>
            <p:spPr bwMode="auto">
              <a:xfrm>
                <a:off x="829" y="700"/>
                <a:ext cx="197" cy="12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Rectangle 1087"/>
            <p:cNvSpPr>
              <a:spLocks noChangeArrowheads="1"/>
            </p:cNvSpPr>
            <p:nvPr/>
          </p:nvSpPr>
          <p:spPr bwMode="auto">
            <a:xfrm>
              <a:off x="829" y="724"/>
              <a:ext cx="198" cy="6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8" name="Group 1088"/>
            <p:cNvGrpSpPr>
              <a:grpSpLocks/>
            </p:cNvGrpSpPr>
            <p:nvPr/>
          </p:nvGrpSpPr>
          <p:grpSpPr bwMode="auto">
            <a:xfrm>
              <a:off x="737" y="1597"/>
              <a:ext cx="368" cy="627"/>
              <a:chOff x="737" y="1597"/>
              <a:chExt cx="368" cy="627"/>
            </a:xfrm>
          </p:grpSpPr>
          <p:grpSp>
            <p:nvGrpSpPr>
              <p:cNvPr id="27" name="Group 1089"/>
              <p:cNvGrpSpPr>
                <a:grpSpLocks/>
              </p:cNvGrpSpPr>
              <p:nvPr/>
            </p:nvGrpSpPr>
            <p:grpSpPr bwMode="auto">
              <a:xfrm>
                <a:off x="737" y="1597"/>
                <a:ext cx="368" cy="308"/>
                <a:chOff x="737" y="1597"/>
                <a:chExt cx="368" cy="308"/>
              </a:xfrm>
            </p:grpSpPr>
            <p:grpSp>
              <p:nvGrpSpPr>
                <p:cNvPr id="56" name="Group 1090"/>
                <p:cNvGrpSpPr>
                  <a:grpSpLocks/>
                </p:cNvGrpSpPr>
                <p:nvPr/>
              </p:nvGrpSpPr>
              <p:grpSpPr bwMode="auto">
                <a:xfrm>
                  <a:off x="737" y="1775"/>
                  <a:ext cx="368" cy="27"/>
                  <a:chOff x="737" y="1775"/>
                  <a:chExt cx="368" cy="27"/>
                </a:xfrm>
              </p:grpSpPr>
              <p:sp>
                <p:nvSpPr>
                  <p:cNvPr id="81" name="AutoShape 109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9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2" name="AutoShape 109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7" name="Group 1093"/>
                <p:cNvGrpSpPr>
                  <a:grpSpLocks/>
                </p:cNvGrpSpPr>
                <p:nvPr/>
              </p:nvGrpSpPr>
              <p:grpSpPr bwMode="auto">
                <a:xfrm>
                  <a:off x="737" y="1740"/>
                  <a:ext cx="368" cy="27"/>
                  <a:chOff x="737" y="1740"/>
                  <a:chExt cx="368" cy="27"/>
                </a:xfrm>
              </p:grpSpPr>
              <p:sp>
                <p:nvSpPr>
                  <p:cNvPr id="79" name="AutoShape 109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5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0" name="AutoShape 109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8" name="Group 1096"/>
                <p:cNvGrpSpPr>
                  <a:grpSpLocks/>
                </p:cNvGrpSpPr>
                <p:nvPr/>
              </p:nvGrpSpPr>
              <p:grpSpPr bwMode="auto">
                <a:xfrm>
                  <a:off x="737" y="1704"/>
                  <a:ext cx="368" cy="26"/>
                  <a:chOff x="737" y="1704"/>
                  <a:chExt cx="368" cy="26"/>
                </a:xfrm>
              </p:grpSpPr>
              <p:sp>
                <p:nvSpPr>
                  <p:cNvPr id="77" name="AutoShape 109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2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8" name="AutoShape 109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0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9" name="Group 1099"/>
                <p:cNvGrpSpPr>
                  <a:grpSpLocks/>
                </p:cNvGrpSpPr>
                <p:nvPr/>
              </p:nvGrpSpPr>
              <p:grpSpPr bwMode="auto">
                <a:xfrm>
                  <a:off x="737" y="1668"/>
                  <a:ext cx="368" cy="27"/>
                  <a:chOff x="737" y="1668"/>
                  <a:chExt cx="368" cy="27"/>
                </a:xfrm>
              </p:grpSpPr>
              <p:sp>
                <p:nvSpPr>
                  <p:cNvPr id="75" name="AutoShape 110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8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6" name="AutoShape 110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0" name="Group 1102"/>
                <p:cNvGrpSpPr>
                  <a:grpSpLocks/>
                </p:cNvGrpSpPr>
                <p:nvPr/>
              </p:nvGrpSpPr>
              <p:grpSpPr bwMode="auto">
                <a:xfrm>
                  <a:off x="737" y="1632"/>
                  <a:ext cx="368" cy="27"/>
                  <a:chOff x="737" y="1632"/>
                  <a:chExt cx="368" cy="27"/>
                </a:xfrm>
              </p:grpSpPr>
              <p:sp>
                <p:nvSpPr>
                  <p:cNvPr id="73" name="AutoShape 110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5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4" name="AutoShape 110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3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1" name="Group 1105"/>
                <p:cNvGrpSpPr>
                  <a:grpSpLocks/>
                </p:cNvGrpSpPr>
                <p:nvPr/>
              </p:nvGrpSpPr>
              <p:grpSpPr bwMode="auto">
                <a:xfrm>
                  <a:off x="737" y="1597"/>
                  <a:ext cx="368" cy="26"/>
                  <a:chOff x="737" y="1597"/>
                  <a:chExt cx="368" cy="26"/>
                </a:xfrm>
              </p:grpSpPr>
              <p:sp>
                <p:nvSpPr>
                  <p:cNvPr id="71" name="AutoShape 110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1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2" name="AutoShape 110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59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2" name="Group 1108"/>
                <p:cNvGrpSpPr>
                  <a:grpSpLocks/>
                </p:cNvGrpSpPr>
                <p:nvPr/>
              </p:nvGrpSpPr>
              <p:grpSpPr bwMode="auto">
                <a:xfrm>
                  <a:off x="737" y="1880"/>
                  <a:ext cx="368" cy="25"/>
                  <a:chOff x="737" y="1880"/>
                  <a:chExt cx="368" cy="25"/>
                </a:xfrm>
              </p:grpSpPr>
              <p:sp>
                <p:nvSpPr>
                  <p:cNvPr id="69" name="AutoShape 110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96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0" name="AutoShape 11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80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3" name="Group 1111"/>
                <p:cNvGrpSpPr>
                  <a:grpSpLocks/>
                </p:cNvGrpSpPr>
                <p:nvPr/>
              </p:nvGrpSpPr>
              <p:grpSpPr bwMode="auto">
                <a:xfrm>
                  <a:off x="737" y="1844"/>
                  <a:ext cx="368" cy="28"/>
                  <a:chOff x="737" y="1844"/>
                  <a:chExt cx="368" cy="28"/>
                </a:xfrm>
              </p:grpSpPr>
              <p:sp>
                <p:nvSpPr>
                  <p:cNvPr id="67" name="AutoShape 111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6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8" name="AutoShape 11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44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4" name="Group 1114"/>
                <p:cNvGrpSpPr>
                  <a:grpSpLocks/>
                </p:cNvGrpSpPr>
                <p:nvPr/>
              </p:nvGrpSpPr>
              <p:grpSpPr bwMode="auto">
                <a:xfrm>
                  <a:off x="737" y="1810"/>
                  <a:ext cx="368" cy="27"/>
                  <a:chOff x="737" y="1810"/>
                  <a:chExt cx="368" cy="27"/>
                </a:xfrm>
              </p:grpSpPr>
              <p:sp>
                <p:nvSpPr>
                  <p:cNvPr id="65" name="AutoShape 111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2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6" name="AutoShape 111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10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28" name="Group 1117"/>
              <p:cNvGrpSpPr>
                <a:grpSpLocks/>
              </p:cNvGrpSpPr>
              <p:nvPr/>
            </p:nvGrpSpPr>
            <p:grpSpPr bwMode="auto">
              <a:xfrm>
                <a:off x="737" y="1915"/>
                <a:ext cx="368" cy="309"/>
                <a:chOff x="737" y="1915"/>
                <a:chExt cx="368" cy="309"/>
              </a:xfrm>
            </p:grpSpPr>
            <p:grpSp>
              <p:nvGrpSpPr>
                <p:cNvPr id="29" name="Group 1118"/>
                <p:cNvGrpSpPr>
                  <a:grpSpLocks/>
                </p:cNvGrpSpPr>
                <p:nvPr/>
              </p:nvGrpSpPr>
              <p:grpSpPr bwMode="auto">
                <a:xfrm>
                  <a:off x="737" y="2094"/>
                  <a:ext cx="368" cy="27"/>
                  <a:chOff x="737" y="2094"/>
                  <a:chExt cx="368" cy="27"/>
                </a:xfrm>
              </p:grpSpPr>
              <p:sp>
                <p:nvSpPr>
                  <p:cNvPr id="54" name="AutoShape 111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11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5" name="AutoShape 112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9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0" name="Group 1121"/>
                <p:cNvGrpSpPr>
                  <a:grpSpLocks/>
                </p:cNvGrpSpPr>
                <p:nvPr/>
              </p:nvGrpSpPr>
              <p:grpSpPr bwMode="auto">
                <a:xfrm>
                  <a:off x="737" y="2058"/>
                  <a:ext cx="368" cy="27"/>
                  <a:chOff x="737" y="2058"/>
                  <a:chExt cx="368" cy="27"/>
                </a:xfrm>
              </p:grpSpPr>
              <p:sp>
                <p:nvSpPr>
                  <p:cNvPr id="52" name="AutoShape 112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3" name="AutoShape 112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5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1" name="Group 1124"/>
                <p:cNvGrpSpPr>
                  <a:grpSpLocks/>
                </p:cNvGrpSpPr>
                <p:nvPr/>
              </p:nvGrpSpPr>
              <p:grpSpPr bwMode="auto">
                <a:xfrm>
                  <a:off x="737" y="2023"/>
                  <a:ext cx="368" cy="26"/>
                  <a:chOff x="737" y="2023"/>
                  <a:chExt cx="368" cy="26"/>
                </a:xfrm>
              </p:grpSpPr>
              <p:sp>
                <p:nvSpPr>
                  <p:cNvPr id="50" name="AutoShape 112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1" name="AutoShape 112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2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2" name="Group 1127"/>
                <p:cNvGrpSpPr>
                  <a:grpSpLocks/>
                </p:cNvGrpSpPr>
                <p:nvPr/>
              </p:nvGrpSpPr>
              <p:grpSpPr bwMode="auto">
                <a:xfrm>
                  <a:off x="737" y="1987"/>
                  <a:ext cx="368" cy="26"/>
                  <a:chOff x="737" y="1987"/>
                  <a:chExt cx="368" cy="26"/>
                </a:xfrm>
              </p:grpSpPr>
              <p:sp>
                <p:nvSpPr>
                  <p:cNvPr id="48" name="AutoShape 112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03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9" name="AutoShape 112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87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3" name="Group 1130"/>
                <p:cNvGrpSpPr>
                  <a:grpSpLocks/>
                </p:cNvGrpSpPr>
                <p:nvPr/>
              </p:nvGrpSpPr>
              <p:grpSpPr bwMode="auto">
                <a:xfrm>
                  <a:off x="737" y="1951"/>
                  <a:ext cx="368" cy="26"/>
                  <a:chOff x="737" y="1951"/>
                  <a:chExt cx="368" cy="26"/>
                </a:xfrm>
              </p:grpSpPr>
              <p:sp>
                <p:nvSpPr>
                  <p:cNvPr id="46" name="AutoShape 113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7" name="AutoShape 113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5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4" name="Group 1133"/>
                <p:cNvGrpSpPr>
                  <a:grpSpLocks/>
                </p:cNvGrpSpPr>
                <p:nvPr/>
              </p:nvGrpSpPr>
              <p:grpSpPr bwMode="auto">
                <a:xfrm>
                  <a:off x="737" y="1915"/>
                  <a:ext cx="368" cy="26"/>
                  <a:chOff x="737" y="1915"/>
                  <a:chExt cx="368" cy="26"/>
                </a:xfrm>
              </p:grpSpPr>
              <p:sp>
                <p:nvSpPr>
                  <p:cNvPr id="44" name="AutoShape 113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3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5" name="AutoShape 113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1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5" name="Group 1136"/>
                <p:cNvGrpSpPr>
                  <a:grpSpLocks/>
                </p:cNvGrpSpPr>
                <p:nvPr/>
              </p:nvGrpSpPr>
              <p:grpSpPr bwMode="auto">
                <a:xfrm>
                  <a:off x="737" y="2197"/>
                  <a:ext cx="368" cy="27"/>
                  <a:chOff x="737" y="2197"/>
                  <a:chExt cx="368" cy="27"/>
                </a:xfrm>
              </p:grpSpPr>
              <p:sp>
                <p:nvSpPr>
                  <p:cNvPr id="42" name="AutoShape 113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215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3" name="AutoShape 113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9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6" name="Group 1139"/>
                <p:cNvGrpSpPr>
                  <a:grpSpLocks/>
                </p:cNvGrpSpPr>
                <p:nvPr/>
              </p:nvGrpSpPr>
              <p:grpSpPr bwMode="auto">
                <a:xfrm>
                  <a:off x="737" y="2163"/>
                  <a:ext cx="368" cy="26"/>
                  <a:chOff x="737" y="2163"/>
                  <a:chExt cx="368" cy="26"/>
                </a:xfrm>
              </p:grpSpPr>
              <p:sp>
                <p:nvSpPr>
                  <p:cNvPr id="40" name="AutoShape 114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7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1" name="AutoShape 114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6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7" name="Group 1142"/>
                <p:cNvGrpSpPr>
                  <a:grpSpLocks/>
                </p:cNvGrpSpPr>
                <p:nvPr/>
              </p:nvGrpSpPr>
              <p:grpSpPr bwMode="auto">
                <a:xfrm>
                  <a:off x="737" y="2129"/>
                  <a:ext cx="368" cy="27"/>
                  <a:chOff x="737" y="2129"/>
                  <a:chExt cx="368" cy="27"/>
                </a:xfrm>
              </p:grpSpPr>
              <p:sp>
                <p:nvSpPr>
                  <p:cNvPr id="38" name="AutoShape 114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4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39" name="AutoShape 114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2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sp>
          <p:nvSpPr>
            <p:cNvPr id="9" name="Rectangle 1145"/>
            <p:cNvSpPr>
              <a:spLocks noChangeArrowheads="1"/>
            </p:cNvSpPr>
            <p:nvPr/>
          </p:nvSpPr>
          <p:spPr bwMode="auto">
            <a:xfrm>
              <a:off x="812" y="2237"/>
              <a:ext cx="224" cy="16"/>
            </a:xfrm>
            <a:prstGeom prst="rect">
              <a:avLst/>
            </a:prstGeom>
            <a:noFill/>
            <a:ln w="254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Freeform 1146"/>
            <p:cNvSpPr>
              <a:spLocks/>
            </p:cNvSpPr>
            <p:nvPr/>
          </p:nvSpPr>
          <p:spPr bwMode="auto">
            <a:xfrm>
              <a:off x="0" y="2262"/>
              <a:ext cx="1074" cy="268"/>
            </a:xfrm>
            <a:custGeom>
              <a:avLst/>
              <a:gdLst>
                <a:gd name="T0" fmla="*/ 849 w 1074"/>
                <a:gd name="T1" fmla="*/ 0 h 268"/>
                <a:gd name="T2" fmla="*/ 782 w 1074"/>
                <a:gd name="T3" fmla="*/ 0 h 268"/>
                <a:gd name="T4" fmla="*/ 9 w 1074"/>
                <a:gd name="T5" fmla="*/ 86 h 268"/>
                <a:gd name="T6" fmla="*/ 0 w 1074"/>
                <a:gd name="T7" fmla="*/ 267 h 268"/>
                <a:gd name="T8" fmla="*/ 1073 w 1074"/>
                <a:gd name="T9" fmla="*/ 267 h 268"/>
                <a:gd name="T10" fmla="*/ 1056 w 1074"/>
                <a:gd name="T11" fmla="*/ 0 h 268"/>
                <a:gd name="T12" fmla="*/ 849 w 1074"/>
                <a:gd name="T13" fmla="*/ 0 h 2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4"/>
                <a:gd name="T22" fmla="*/ 0 h 268"/>
                <a:gd name="T23" fmla="*/ 1074 w 1074"/>
                <a:gd name="T24" fmla="*/ 268 h 2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4" h="268">
                  <a:moveTo>
                    <a:pt x="849" y="0"/>
                  </a:moveTo>
                  <a:lnTo>
                    <a:pt x="782" y="0"/>
                  </a:lnTo>
                  <a:lnTo>
                    <a:pt x="9" y="86"/>
                  </a:lnTo>
                  <a:lnTo>
                    <a:pt x="0" y="267"/>
                  </a:lnTo>
                  <a:lnTo>
                    <a:pt x="1073" y="267"/>
                  </a:lnTo>
                  <a:lnTo>
                    <a:pt x="1056" y="0"/>
                  </a:lnTo>
                  <a:lnTo>
                    <a:pt x="849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Freeform 1147"/>
            <p:cNvSpPr>
              <a:spLocks/>
            </p:cNvSpPr>
            <p:nvPr/>
          </p:nvSpPr>
          <p:spPr bwMode="auto">
            <a:xfrm>
              <a:off x="11" y="2233"/>
              <a:ext cx="769" cy="113"/>
            </a:xfrm>
            <a:custGeom>
              <a:avLst/>
              <a:gdLst>
                <a:gd name="T0" fmla="*/ 730 w 769"/>
                <a:gd name="T1" fmla="*/ 0 h 113"/>
                <a:gd name="T2" fmla="*/ 0 w 769"/>
                <a:gd name="T3" fmla="*/ 0 h 113"/>
                <a:gd name="T4" fmla="*/ 0 w 769"/>
                <a:gd name="T5" fmla="*/ 112 h 113"/>
                <a:gd name="T6" fmla="*/ 768 w 769"/>
                <a:gd name="T7" fmla="*/ 33 h 113"/>
                <a:gd name="T8" fmla="*/ 753 w 769"/>
                <a:gd name="T9" fmla="*/ 26 h 113"/>
                <a:gd name="T10" fmla="*/ 751 w 769"/>
                <a:gd name="T11" fmla="*/ 20 h 113"/>
                <a:gd name="T12" fmla="*/ 751 w 769"/>
                <a:gd name="T13" fmla="*/ 13 h 113"/>
                <a:gd name="T14" fmla="*/ 751 w 769"/>
                <a:gd name="T15" fmla="*/ 10 h 113"/>
                <a:gd name="T16" fmla="*/ 751 w 769"/>
                <a:gd name="T17" fmla="*/ 7 h 113"/>
                <a:gd name="T18" fmla="*/ 751 w 769"/>
                <a:gd name="T19" fmla="*/ 0 h 113"/>
                <a:gd name="T20" fmla="*/ 730 w 769"/>
                <a:gd name="T21" fmla="*/ 0 h 1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9"/>
                <a:gd name="T34" fmla="*/ 0 h 113"/>
                <a:gd name="T35" fmla="*/ 769 w 769"/>
                <a:gd name="T36" fmla="*/ 113 h 1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9" h="113">
                  <a:moveTo>
                    <a:pt x="730" y="0"/>
                  </a:moveTo>
                  <a:lnTo>
                    <a:pt x="0" y="0"/>
                  </a:lnTo>
                  <a:lnTo>
                    <a:pt x="0" y="112"/>
                  </a:lnTo>
                  <a:lnTo>
                    <a:pt x="768" y="33"/>
                  </a:lnTo>
                  <a:lnTo>
                    <a:pt x="753" y="26"/>
                  </a:lnTo>
                  <a:lnTo>
                    <a:pt x="751" y="20"/>
                  </a:lnTo>
                  <a:lnTo>
                    <a:pt x="751" y="13"/>
                  </a:lnTo>
                  <a:lnTo>
                    <a:pt x="751" y="10"/>
                  </a:lnTo>
                  <a:lnTo>
                    <a:pt x="751" y="7"/>
                  </a:lnTo>
                  <a:lnTo>
                    <a:pt x="751" y="0"/>
                  </a:lnTo>
                  <a:lnTo>
                    <a:pt x="73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48"/>
            <p:cNvSpPr>
              <a:spLocks noChangeArrowheads="1"/>
            </p:cNvSpPr>
            <p:nvPr/>
          </p:nvSpPr>
          <p:spPr bwMode="auto">
            <a:xfrm>
              <a:off x="33" y="2536"/>
              <a:ext cx="41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" name="Rectangle 1149"/>
            <p:cNvSpPr>
              <a:spLocks noChangeArrowheads="1"/>
            </p:cNvSpPr>
            <p:nvPr/>
          </p:nvSpPr>
          <p:spPr bwMode="auto">
            <a:xfrm>
              <a:off x="1003" y="2538"/>
              <a:ext cx="42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Freeform 1150"/>
            <p:cNvSpPr>
              <a:spLocks/>
            </p:cNvSpPr>
            <p:nvPr/>
          </p:nvSpPr>
          <p:spPr bwMode="auto">
            <a:xfrm>
              <a:off x="177" y="1373"/>
              <a:ext cx="878" cy="216"/>
            </a:xfrm>
            <a:custGeom>
              <a:avLst/>
              <a:gdLst>
                <a:gd name="T0" fmla="*/ 650 w 878"/>
                <a:gd name="T1" fmla="*/ 0 h 216"/>
                <a:gd name="T2" fmla="*/ 657 w 878"/>
                <a:gd name="T3" fmla="*/ 2 h 216"/>
                <a:gd name="T4" fmla="*/ 857 w 878"/>
                <a:gd name="T5" fmla="*/ 2 h 216"/>
                <a:gd name="T6" fmla="*/ 877 w 878"/>
                <a:gd name="T7" fmla="*/ 149 h 216"/>
                <a:gd name="T8" fmla="*/ 855 w 878"/>
                <a:gd name="T9" fmla="*/ 215 h 216"/>
                <a:gd name="T10" fmla="*/ 648 w 878"/>
                <a:gd name="T11" fmla="*/ 215 h 216"/>
                <a:gd name="T12" fmla="*/ 648 w 878"/>
                <a:gd name="T13" fmla="*/ 211 h 216"/>
                <a:gd name="T14" fmla="*/ 646 w 878"/>
                <a:gd name="T15" fmla="*/ 203 h 216"/>
                <a:gd name="T16" fmla="*/ 637 w 878"/>
                <a:gd name="T17" fmla="*/ 203 h 216"/>
                <a:gd name="T18" fmla="*/ 0 w 878"/>
                <a:gd name="T19" fmla="*/ 203 h 216"/>
                <a:gd name="T20" fmla="*/ 15 w 878"/>
                <a:gd name="T21" fmla="*/ 16 h 216"/>
                <a:gd name="T22" fmla="*/ 637 w 878"/>
                <a:gd name="T23" fmla="*/ 16 h 216"/>
                <a:gd name="T24" fmla="*/ 644 w 878"/>
                <a:gd name="T25" fmla="*/ 14 h 216"/>
                <a:gd name="T26" fmla="*/ 650 w 878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78"/>
                <a:gd name="T43" fmla="*/ 0 h 216"/>
                <a:gd name="T44" fmla="*/ 878 w 878"/>
                <a:gd name="T45" fmla="*/ 216 h 2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78" h="216">
                  <a:moveTo>
                    <a:pt x="650" y="0"/>
                  </a:moveTo>
                  <a:lnTo>
                    <a:pt x="657" y="2"/>
                  </a:lnTo>
                  <a:lnTo>
                    <a:pt x="857" y="2"/>
                  </a:lnTo>
                  <a:lnTo>
                    <a:pt x="877" y="149"/>
                  </a:lnTo>
                  <a:lnTo>
                    <a:pt x="855" y="215"/>
                  </a:lnTo>
                  <a:lnTo>
                    <a:pt x="648" y="215"/>
                  </a:lnTo>
                  <a:lnTo>
                    <a:pt x="648" y="211"/>
                  </a:lnTo>
                  <a:lnTo>
                    <a:pt x="646" y="203"/>
                  </a:lnTo>
                  <a:lnTo>
                    <a:pt x="637" y="203"/>
                  </a:lnTo>
                  <a:lnTo>
                    <a:pt x="0" y="203"/>
                  </a:lnTo>
                  <a:lnTo>
                    <a:pt x="15" y="16"/>
                  </a:lnTo>
                  <a:lnTo>
                    <a:pt x="637" y="16"/>
                  </a:lnTo>
                  <a:lnTo>
                    <a:pt x="644" y="14"/>
                  </a:lnTo>
                  <a:lnTo>
                    <a:pt x="65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5" name="Group 1151"/>
            <p:cNvGrpSpPr>
              <a:grpSpLocks/>
            </p:cNvGrpSpPr>
            <p:nvPr/>
          </p:nvGrpSpPr>
          <p:grpSpPr bwMode="auto">
            <a:xfrm>
              <a:off x="261" y="1347"/>
              <a:ext cx="114" cy="35"/>
              <a:chOff x="261" y="1347"/>
              <a:chExt cx="114" cy="35"/>
            </a:xfrm>
          </p:grpSpPr>
          <p:sp>
            <p:nvSpPr>
              <p:cNvPr id="24" name="Rectangle 1152"/>
              <p:cNvSpPr>
                <a:spLocks noChangeArrowheads="1"/>
              </p:cNvSpPr>
              <p:nvPr/>
            </p:nvSpPr>
            <p:spPr bwMode="auto">
              <a:xfrm>
                <a:off x="307" y="1373"/>
                <a:ext cx="22" cy="9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5" name="AutoShape 1153"/>
              <p:cNvSpPr>
                <a:spLocks noChangeArrowheads="1"/>
              </p:cNvSpPr>
              <p:nvPr/>
            </p:nvSpPr>
            <p:spPr bwMode="auto">
              <a:xfrm rot="10800000">
                <a:off x="261" y="1360"/>
                <a:ext cx="114" cy="10"/>
              </a:xfrm>
              <a:prstGeom prst="triangle">
                <a:avLst>
                  <a:gd name="adj" fmla="val 49995"/>
                </a:avLst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6" name="Rectangle 1154"/>
              <p:cNvSpPr>
                <a:spLocks noChangeArrowheads="1"/>
              </p:cNvSpPr>
              <p:nvPr/>
            </p:nvSpPr>
            <p:spPr bwMode="auto">
              <a:xfrm>
                <a:off x="263" y="1347"/>
                <a:ext cx="112" cy="4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6" name="Rectangle 1155"/>
            <p:cNvSpPr>
              <a:spLocks noChangeArrowheads="1"/>
            </p:cNvSpPr>
            <p:nvPr/>
          </p:nvSpPr>
          <p:spPr bwMode="auto">
            <a:xfrm>
              <a:off x="286" y="1582"/>
              <a:ext cx="64" cy="64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7" name="AutoShape 1156"/>
            <p:cNvSpPr>
              <a:spLocks noChangeArrowheads="1"/>
            </p:cNvSpPr>
            <p:nvPr/>
          </p:nvSpPr>
          <p:spPr bwMode="auto">
            <a:xfrm rot="10800000" flipH="1" flipV="1">
              <a:off x="286" y="1652"/>
              <a:ext cx="64" cy="114"/>
            </a:xfrm>
            <a:custGeom>
              <a:avLst/>
              <a:gdLst>
                <a:gd name="T0" fmla="*/ 56 w 21600"/>
                <a:gd name="T1" fmla="*/ 57 h 21600"/>
                <a:gd name="T2" fmla="*/ 32 w 21600"/>
                <a:gd name="T3" fmla="*/ 114 h 21600"/>
                <a:gd name="T4" fmla="*/ 8 w 21600"/>
                <a:gd name="T5" fmla="*/ 57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8 w 21600"/>
                <a:gd name="T13" fmla="*/ 4547 h 21600"/>
                <a:gd name="T14" fmla="*/ 17213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AutoShape 1157"/>
            <p:cNvSpPr>
              <a:spLocks noChangeArrowheads="1"/>
            </p:cNvSpPr>
            <p:nvPr/>
          </p:nvSpPr>
          <p:spPr bwMode="auto">
            <a:xfrm flipV="1">
              <a:off x="286" y="1774"/>
              <a:ext cx="65" cy="7"/>
            </a:xfrm>
            <a:custGeom>
              <a:avLst/>
              <a:gdLst>
                <a:gd name="T0" fmla="*/ 57 w 21600"/>
                <a:gd name="T1" fmla="*/ 4 h 21600"/>
                <a:gd name="T2" fmla="*/ 33 w 21600"/>
                <a:gd name="T3" fmla="*/ 7 h 21600"/>
                <a:gd name="T4" fmla="*/ 8 w 21600"/>
                <a:gd name="T5" fmla="*/ 4 h 21600"/>
                <a:gd name="T6" fmla="*/ 3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652 w 21600"/>
                <a:gd name="T13" fmla="*/ 3086 h 21600"/>
                <a:gd name="T14" fmla="*/ 16948 w 21600"/>
                <a:gd name="T15" fmla="*/ 185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Rectangle 1158"/>
            <p:cNvSpPr>
              <a:spLocks noChangeArrowheads="1"/>
            </p:cNvSpPr>
            <p:nvPr/>
          </p:nvSpPr>
          <p:spPr bwMode="auto">
            <a:xfrm>
              <a:off x="285" y="1789"/>
              <a:ext cx="65" cy="12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AutoShape 1159"/>
            <p:cNvSpPr>
              <a:spLocks noChangeArrowheads="1"/>
            </p:cNvSpPr>
            <p:nvPr/>
          </p:nvSpPr>
          <p:spPr bwMode="auto">
            <a:xfrm>
              <a:off x="835" y="1444"/>
              <a:ext cx="175" cy="94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AutoShape 1160"/>
            <p:cNvSpPr>
              <a:spLocks noChangeArrowheads="1"/>
            </p:cNvSpPr>
            <p:nvPr/>
          </p:nvSpPr>
          <p:spPr bwMode="auto">
            <a:xfrm>
              <a:off x="914" y="697"/>
              <a:ext cx="11" cy="1553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ectangle 1161"/>
            <p:cNvSpPr>
              <a:spLocks noChangeArrowheads="1"/>
            </p:cNvSpPr>
            <p:nvPr/>
          </p:nvSpPr>
          <p:spPr bwMode="auto">
            <a:xfrm>
              <a:off x="882" y="1114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1162"/>
            <p:cNvSpPr>
              <a:spLocks noChangeArrowheads="1"/>
            </p:cNvSpPr>
            <p:nvPr/>
          </p:nvSpPr>
          <p:spPr bwMode="auto">
            <a:xfrm>
              <a:off x="882" y="1778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41" name="Rectangle 2"/>
          <p:cNvSpPr>
            <a:spLocks noChangeArrowheads="1"/>
          </p:cNvSpPr>
          <p:nvPr/>
        </p:nvSpPr>
        <p:spPr bwMode="auto">
          <a:xfrm>
            <a:off x="3689350" y="2928773"/>
            <a:ext cx="228600" cy="8382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C9C9C"/>
              </a:gs>
              <a:gs pos="100000">
                <a:srgbClr val="919191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2" name="Rectangle 3"/>
          <p:cNvSpPr>
            <a:spLocks noChangeArrowheads="1"/>
          </p:cNvSpPr>
          <p:nvPr/>
        </p:nvSpPr>
        <p:spPr bwMode="auto">
          <a:xfrm>
            <a:off x="3168650" y="4668673"/>
            <a:ext cx="1282700" cy="901700"/>
          </a:xfrm>
          <a:prstGeom prst="rect">
            <a:avLst/>
          </a:prstGeom>
          <a:gradFill rotWithShape="0">
            <a:gsLst>
              <a:gs pos="0">
                <a:srgbClr val="794900"/>
              </a:gs>
              <a:gs pos="100000">
                <a:srgbClr val="AD69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AD6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3" name="AutoShape 4"/>
          <p:cNvSpPr>
            <a:spLocks noChangeArrowheads="1"/>
          </p:cNvSpPr>
          <p:nvPr/>
        </p:nvSpPr>
        <p:spPr bwMode="auto">
          <a:xfrm rot="16200000">
            <a:off x="2124075" y="3605048"/>
            <a:ext cx="1390650" cy="304800"/>
          </a:xfrm>
          <a:prstGeom prst="rightArrow">
            <a:avLst>
              <a:gd name="adj1" fmla="val 50000"/>
              <a:gd name="adj2" fmla="val 228146"/>
            </a:avLst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4" name="Rectangle 5"/>
          <p:cNvSpPr>
            <a:spLocks noChangeArrowheads="1"/>
          </p:cNvSpPr>
          <p:nvPr/>
        </p:nvSpPr>
        <p:spPr bwMode="auto">
          <a:xfrm>
            <a:off x="2551113" y="2222337"/>
            <a:ext cx="77252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GB" sz="2000" b="1" dirty="0">
                <a:latin typeface="Arial Rounded MT Bold" pitchFamily="34" charset="0"/>
              </a:rPr>
              <a:t>Prob</a:t>
            </a:r>
          </a:p>
        </p:txBody>
      </p:sp>
      <p:sp>
        <p:nvSpPr>
          <p:cNvPr id="145" name="Rectangle 6"/>
          <p:cNvSpPr>
            <a:spLocks noChangeArrowheads="1"/>
          </p:cNvSpPr>
          <p:nvPr/>
        </p:nvSpPr>
        <p:spPr bwMode="auto">
          <a:xfrm>
            <a:off x="2779714" y="5994237"/>
            <a:ext cx="923331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tr-TR" sz="2000" b="1" dirty="0">
                <a:latin typeface="Arial" charset="0"/>
              </a:rPr>
              <a:t>Örnek</a:t>
            </a:r>
            <a:endParaRPr lang="en-GB" sz="2000" b="1" dirty="0">
              <a:latin typeface="Arial" charset="0"/>
            </a:endParaRPr>
          </a:p>
        </p:txBody>
      </p:sp>
      <p:sp>
        <p:nvSpPr>
          <p:cNvPr id="146" name="Line 7"/>
          <p:cNvSpPr>
            <a:spLocks noChangeShapeType="1"/>
          </p:cNvSpPr>
          <p:nvPr/>
        </p:nvSpPr>
        <p:spPr bwMode="auto">
          <a:xfrm>
            <a:off x="3321051" y="2668423"/>
            <a:ext cx="315913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1600" dirty="0"/>
          </a:p>
        </p:txBody>
      </p:sp>
      <p:sp>
        <p:nvSpPr>
          <p:cNvPr id="147" name="Line 8"/>
          <p:cNvSpPr>
            <a:spLocks noChangeShapeType="1"/>
          </p:cNvSpPr>
          <p:nvPr/>
        </p:nvSpPr>
        <p:spPr bwMode="auto">
          <a:xfrm flipV="1">
            <a:off x="3397250" y="5113173"/>
            <a:ext cx="292100" cy="946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1600" dirty="0"/>
          </a:p>
        </p:txBody>
      </p:sp>
      <p:sp>
        <p:nvSpPr>
          <p:cNvPr id="148" name="Text Box 10"/>
          <p:cNvSpPr txBox="1">
            <a:spLocks noChangeArrowheads="1"/>
          </p:cNvSpPr>
          <p:nvPr/>
        </p:nvSpPr>
        <p:spPr bwMode="auto">
          <a:xfrm>
            <a:off x="5953124" y="5067144"/>
            <a:ext cx="3584576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dirty="0">
                <a:latin typeface="Arial" charset="0"/>
              </a:rPr>
              <a:t>Prob başlangıç </a:t>
            </a:r>
            <a:r>
              <a:rPr lang="tr-TR" sz="2400" dirty="0">
                <a:latin typeface="Arial" charset="0"/>
              </a:rPr>
              <a:t>noktasına </a:t>
            </a:r>
            <a:r>
              <a:rPr lang="tr-TR" sz="2400" dirty="0">
                <a:latin typeface="Arial" charset="0"/>
              </a:rPr>
              <a:t>dönmüştür.</a:t>
            </a:r>
            <a:endParaRPr lang="en-GB" sz="2400" dirty="0">
              <a:latin typeface="Arial" charset="0"/>
            </a:endParaRPr>
          </a:p>
        </p:txBody>
      </p:sp>
      <p:pic>
        <p:nvPicPr>
          <p:cNvPr id="14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3838" y="1474623"/>
            <a:ext cx="4248150" cy="360045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</p:spPr>
      </p:pic>
      <p:sp>
        <p:nvSpPr>
          <p:cNvPr id="150" name="Line 12"/>
          <p:cNvSpPr>
            <a:spLocks noChangeShapeType="1"/>
          </p:cNvSpPr>
          <p:nvPr/>
        </p:nvSpPr>
        <p:spPr bwMode="auto">
          <a:xfrm>
            <a:off x="5908675" y="3462173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sz="1600" dirty="0"/>
          </a:p>
        </p:txBody>
      </p:sp>
      <p:sp>
        <p:nvSpPr>
          <p:cNvPr id="151" name="Line 13"/>
          <p:cNvSpPr>
            <a:spLocks noChangeShapeType="1"/>
          </p:cNvSpPr>
          <p:nvPr/>
        </p:nvSpPr>
        <p:spPr bwMode="auto">
          <a:xfrm>
            <a:off x="5908675" y="3462173"/>
            <a:ext cx="33147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tr-TR" sz="1600" dirty="0"/>
          </a:p>
        </p:txBody>
      </p:sp>
      <p:sp>
        <p:nvSpPr>
          <p:cNvPr id="152" name="Line 15"/>
          <p:cNvSpPr>
            <a:spLocks noChangeShapeType="1"/>
          </p:cNvSpPr>
          <p:nvPr/>
        </p:nvSpPr>
        <p:spPr bwMode="auto">
          <a:xfrm flipH="1" flipV="1">
            <a:off x="4008439" y="3708237"/>
            <a:ext cx="5400675" cy="7191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939655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19150" y="-45453"/>
            <a:ext cx="8534400" cy="1507067"/>
          </a:xfrm>
        </p:spPr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TPA</a:t>
            </a:r>
            <a:endParaRPr lang="tr-TR" dirty="0">
              <a:solidFill>
                <a:srgbClr val="C00000"/>
              </a:solidFill>
            </a:endParaRPr>
          </a:p>
        </p:txBody>
      </p:sp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4880018" y="2936196"/>
            <a:ext cx="1643074" cy="2428892"/>
            <a:chOff x="0" y="611"/>
            <a:chExt cx="1117" cy="1954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742" y="738"/>
              <a:ext cx="370" cy="627"/>
              <a:chOff x="742" y="738"/>
              <a:chExt cx="370" cy="627"/>
            </a:xfrm>
          </p:grpSpPr>
          <p:grpSp>
            <p:nvGrpSpPr>
              <p:cNvPr id="85" name="Group 1028"/>
              <p:cNvGrpSpPr>
                <a:grpSpLocks/>
              </p:cNvGrpSpPr>
              <p:nvPr/>
            </p:nvGrpSpPr>
            <p:grpSpPr bwMode="auto">
              <a:xfrm>
                <a:off x="742" y="738"/>
                <a:ext cx="370" cy="308"/>
                <a:chOff x="742" y="738"/>
                <a:chExt cx="370" cy="308"/>
              </a:xfrm>
            </p:grpSpPr>
            <p:grpSp>
              <p:nvGrpSpPr>
                <p:cNvPr id="114" name="Group 1029"/>
                <p:cNvGrpSpPr>
                  <a:grpSpLocks/>
                </p:cNvGrpSpPr>
                <p:nvPr/>
              </p:nvGrpSpPr>
              <p:grpSpPr bwMode="auto">
                <a:xfrm>
                  <a:off x="742" y="917"/>
                  <a:ext cx="370" cy="26"/>
                  <a:chOff x="742" y="917"/>
                  <a:chExt cx="370" cy="26"/>
                </a:xfrm>
              </p:grpSpPr>
              <p:sp>
                <p:nvSpPr>
                  <p:cNvPr id="139" name="AutoShape 103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3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0" name="AutoShape 103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5" name="Group 1032"/>
                <p:cNvGrpSpPr>
                  <a:grpSpLocks/>
                </p:cNvGrpSpPr>
                <p:nvPr/>
              </p:nvGrpSpPr>
              <p:grpSpPr bwMode="auto">
                <a:xfrm>
                  <a:off x="742" y="881"/>
                  <a:ext cx="370" cy="27"/>
                  <a:chOff x="742" y="881"/>
                  <a:chExt cx="370" cy="27"/>
                </a:xfrm>
              </p:grpSpPr>
              <p:sp>
                <p:nvSpPr>
                  <p:cNvPr id="137" name="AutoShape 103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99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8" name="AutoShape 103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8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6" name="Group 1035"/>
                <p:cNvGrpSpPr>
                  <a:grpSpLocks/>
                </p:cNvGrpSpPr>
                <p:nvPr/>
              </p:nvGrpSpPr>
              <p:grpSpPr bwMode="auto">
                <a:xfrm>
                  <a:off x="742" y="846"/>
                  <a:ext cx="370" cy="25"/>
                  <a:chOff x="742" y="846"/>
                  <a:chExt cx="370" cy="25"/>
                </a:xfrm>
              </p:grpSpPr>
              <p:sp>
                <p:nvSpPr>
                  <p:cNvPr id="135" name="AutoShape 103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63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AutoShape 103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4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7" name="Group 1038"/>
                <p:cNvGrpSpPr>
                  <a:grpSpLocks/>
                </p:cNvGrpSpPr>
                <p:nvPr/>
              </p:nvGrpSpPr>
              <p:grpSpPr bwMode="auto">
                <a:xfrm>
                  <a:off x="742" y="809"/>
                  <a:ext cx="370" cy="27"/>
                  <a:chOff x="742" y="809"/>
                  <a:chExt cx="370" cy="27"/>
                </a:xfrm>
              </p:grpSpPr>
              <p:sp>
                <p:nvSpPr>
                  <p:cNvPr id="133" name="AutoShape 103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2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4" name="AutoShape 104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8" name="Group 1041"/>
                <p:cNvGrpSpPr>
                  <a:grpSpLocks/>
                </p:cNvGrpSpPr>
                <p:nvPr/>
              </p:nvGrpSpPr>
              <p:grpSpPr bwMode="auto">
                <a:xfrm>
                  <a:off x="742" y="774"/>
                  <a:ext cx="370" cy="27"/>
                  <a:chOff x="742" y="774"/>
                  <a:chExt cx="370" cy="27"/>
                </a:xfrm>
              </p:grpSpPr>
              <p:sp>
                <p:nvSpPr>
                  <p:cNvPr id="131" name="AutoShape 104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2" name="AutoShape 104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7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9" name="Group 1044"/>
                <p:cNvGrpSpPr>
                  <a:grpSpLocks/>
                </p:cNvGrpSpPr>
                <p:nvPr/>
              </p:nvGrpSpPr>
              <p:grpSpPr bwMode="auto">
                <a:xfrm>
                  <a:off x="742" y="738"/>
                  <a:ext cx="370" cy="26"/>
                  <a:chOff x="742" y="738"/>
                  <a:chExt cx="370" cy="26"/>
                </a:xfrm>
              </p:grpSpPr>
              <p:sp>
                <p:nvSpPr>
                  <p:cNvPr id="129" name="AutoShape 104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5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0" name="AutoShape 104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0" name="Group 1047"/>
                <p:cNvGrpSpPr>
                  <a:grpSpLocks/>
                </p:cNvGrpSpPr>
                <p:nvPr/>
              </p:nvGrpSpPr>
              <p:grpSpPr bwMode="auto">
                <a:xfrm>
                  <a:off x="742" y="1020"/>
                  <a:ext cx="370" cy="26"/>
                  <a:chOff x="742" y="1020"/>
                  <a:chExt cx="370" cy="26"/>
                </a:xfrm>
              </p:grpSpPr>
              <p:sp>
                <p:nvSpPr>
                  <p:cNvPr id="127" name="AutoShape 104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3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8" name="AutoShape 104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20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1" name="Group 1050"/>
                <p:cNvGrpSpPr>
                  <a:grpSpLocks/>
                </p:cNvGrpSpPr>
                <p:nvPr/>
              </p:nvGrpSpPr>
              <p:grpSpPr bwMode="auto">
                <a:xfrm>
                  <a:off x="742" y="985"/>
                  <a:ext cx="370" cy="27"/>
                  <a:chOff x="742" y="985"/>
                  <a:chExt cx="370" cy="27"/>
                </a:xfrm>
              </p:grpSpPr>
              <p:sp>
                <p:nvSpPr>
                  <p:cNvPr id="125" name="AutoShape 105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03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6" name="AutoShape 10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8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2" name="Group 1053"/>
                <p:cNvGrpSpPr>
                  <a:grpSpLocks/>
                </p:cNvGrpSpPr>
                <p:nvPr/>
              </p:nvGrpSpPr>
              <p:grpSpPr bwMode="auto">
                <a:xfrm>
                  <a:off x="742" y="951"/>
                  <a:ext cx="370" cy="26"/>
                  <a:chOff x="742" y="951"/>
                  <a:chExt cx="370" cy="26"/>
                </a:xfrm>
              </p:grpSpPr>
              <p:sp>
                <p:nvSpPr>
                  <p:cNvPr id="123" name="AutoShape 105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69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4" name="AutoShape 105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5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86" name="Group 1056"/>
              <p:cNvGrpSpPr>
                <a:grpSpLocks/>
              </p:cNvGrpSpPr>
              <p:nvPr/>
            </p:nvGrpSpPr>
            <p:grpSpPr bwMode="auto">
              <a:xfrm>
                <a:off x="742" y="1055"/>
                <a:ext cx="370" cy="310"/>
                <a:chOff x="742" y="1055"/>
                <a:chExt cx="370" cy="310"/>
              </a:xfrm>
            </p:grpSpPr>
            <p:grpSp>
              <p:nvGrpSpPr>
                <p:cNvPr id="87" name="Group 1057"/>
                <p:cNvGrpSpPr>
                  <a:grpSpLocks/>
                </p:cNvGrpSpPr>
                <p:nvPr/>
              </p:nvGrpSpPr>
              <p:grpSpPr bwMode="auto">
                <a:xfrm>
                  <a:off x="742" y="1236"/>
                  <a:ext cx="370" cy="26"/>
                  <a:chOff x="742" y="1236"/>
                  <a:chExt cx="370" cy="26"/>
                </a:xfrm>
              </p:grpSpPr>
              <p:sp>
                <p:nvSpPr>
                  <p:cNvPr id="112" name="AutoShape 105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52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3" name="AutoShape 105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3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8" name="Group 1060"/>
                <p:cNvGrpSpPr>
                  <a:grpSpLocks/>
                </p:cNvGrpSpPr>
                <p:nvPr/>
              </p:nvGrpSpPr>
              <p:grpSpPr bwMode="auto">
                <a:xfrm>
                  <a:off x="742" y="1199"/>
                  <a:ext cx="370" cy="27"/>
                  <a:chOff x="742" y="1199"/>
                  <a:chExt cx="370" cy="27"/>
                </a:xfrm>
              </p:grpSpPr>
              <p:sp>
                <p:nvSpPr>
                  <p:cNvPr id="110" name="AutoShape 106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1" name="AutoShape 106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9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9" name="Group 1063"/>
                <p:cNvGrpSpPr>
                  <a:grpSpLocks/>
                </p:cNvGrpSpPr>
                <p:nvPr/>
              </p:nvGrpSpPr>
              <p:grpSpPr bwMode="auto">
                <a:xfrm>
                  <a:off x="742" y="1163"/>
                  <a:ext cx="370" cy="27"/>
                  <a:chOff x="742" y="1163"/>
                  <a:chExt cx="370" cy="27"/>
                </a:xfrm>
              </p:grpSpPr>
              <p:sp>
                <p:nvSpPr>
                  <p:cNvPr id="108" name="AutoShape 106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8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9" name="AutoShape 106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6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0" name="Group 1066"/>
                <p:cNvGrpSpPr>
                  <a:grpSpLocks/>
                </p:cNvGrpSpPr>
                <p:nvPr/>
              </p:nvGrpSpPr>
              <p:grpSpPr bwMode="auto">
                <a:xfrm>
                  <a:off x="742" y="1127"/>
                  <a:ext cx="370" cy="27"/>
                  <a:chOff x="742" y="1127"/>
                  <a:chExt cx="370" cy="27"/>
                </a:xfrm>
              </p:grpSpPr>
              <p:sp>
                <p:nvSpPr>
                  <p:cNvPr id="106" name="AutoShape 106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45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7" name="AutoShape 10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27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1" name="Group 1069"/>
                <p:cNvGrpSpPr>
                  <a:grpSpLocks/>
                </p:cNvGrpSpPr>
                <p:nvPr/>
              </p:nvGrpSpPr>
              <p:grpSpPr bwMode="auto">
                <a:xfrm>
                  <a:off x="742" y="1091"/>
                  <a:ext cx="370" cy="28"/>
                  <a:chOff x="742" y="1091"/>
                  <a:chExt cx="370" cy="28"/>
                </a:xfrm>
              </p:grpSpPr>
              <p:sp>
                <p:nvSpPr>
                  <p:cNvPr id="104" name="AutoShape 107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5" name="AutoShape 107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2" name="Group 1072"/>
                <p:cNvGrpSpPr>
                  <a:grpSpLocks/>
                </p:cNvGrpSpPr>
                <p:nvPr/>
              </p:nvGrpSpPr>
              <p:grpSpPr bwMode="auto">
                <a:xfrm>
                  <a:off x="742" y="1055"/>
                  <a:ext cx="370" cy="28"/>
                  <a:chOff x="742" y="1055"/>
                  <a:chExt cx="370" cy="28"/>
                </a:xfrm>
              </p:grpSpPr>
              <p:sp>
                <p:nvSpPr>
                  <p:cNvPr id="102" name="AutoShape 107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7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3" name="AutoShape 107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5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3" name="Group 1075"/>
                <p:cNvGrpSpPr>
                  <a:grpSpLocks/>
                </p:cNvGrpSpPr>
                <p:nvPr/>
              </p:nvGrpSpPr>
              <p:grpSpPr bwMode="auto">
                <a:xfrm>
                  <a:off x="742" y="1338"/>
                  <a:ext cx="370" cy="27"/>
                  <a:chOff x="742" y="1338"/>
                  <a:chExt cx="370" cy="27"/>
                </a:xfrm>
              </p:grpSpPr>
              <p:sp>
                <p:nvSpPr>
                  <p:cNvPr id="100" name="AutoShape 107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5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1" name="AutoShape 107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4" name="Group 1078"/>
                <p:cNvGrpSpPr>
                  <a:grpSpLocks/>
                </p:cNvGrpSpPr>
                <p:nvPr/>
              </p:nvGrpSpPr>
              <p:grpSpPr bwMode="auto">
                <a:xfrm>
                  <a:off x="742" y="1304"/>
                  <a:ext cx="370" cy="26"/>
                  <a:chOff x="742" y="1304"/>
                  <a:chExt cx="370" cy="26"/>
                </a:xfrm>
              </p:grpSpPr>
              <p:sp>
                <p:nvSpPr>
                  <p:cNvPr id="98" name="AutoShape 107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2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9" name="AutoShape 108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0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5" name="Group 1081"/>
                <p:cNvGrpSpPr>
                  <a:grpSpLocks/>
                </p:cNvGrpSpPr>
                <p:nvPr/>
              </p:nvGrpSpPr>
              <p:grpSpPr bwMode="auto">
                <a:xfrm>
                  <a:off x="742" y="1270"/>
                  <a:ext cx="370" cy="27"/>
                  <a:chOff x="742" y="1270"/>
                  <a:chExt cx="370" cy="27"/>
                </a:xfrm>
              </p:grpSpPr>
              <p:sp>
                <p:nvSpPr>
                  <p:cNvPr id="96" name="AutoShape 108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88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7" name="AutoShape 108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70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grpSp>
          <p:nvGrpSpPr>
            <p:cNvPr id="6" name="Group 1084"/>
            <p:cNvGrpSpPr>
              <a:grpSpLocks/>
            </p:cNvGrpSpPr>
            <p:nvPr/>
          </p:nvGrpSpPr>
          <p:grpSpPr bwMode="auto">
            <a:xfrm>
              <a:off x="736" y="611"/>
              <a:ext cx="381" cy="101"/>
              <a:chOff x="736" y="611"/>
              <a:chExt cx="381" cy="101"/>
            </a:xfrm>
          </p:grpSpPr>
          <p:sp>
            <p:nvSpPr>
              <p:cNvPr id="83" name="Freeform 1085"/>
              <p:cNvSpPr>
                <a:spLocks/>
              </p:cNvSpPr>
              <p:nvPr/>
            </p:nvSpPr>
            <p:spPr bwMode="auto">
              <a:xfrm>
                <a:off x="736" y="611"/>
                <a:ext cx="381" cy="85"/>
              </a:xfrm>
              <a:custGeom>
                <a:avLst/>
                <a:gdLst>
                  <a:gd name="T0" fmla="*/ 18 w 381"/>
                  <a:gd name="T1" fmla="*/ 0 h 85"/>
                  <a:gd name="T2" fmla="*/ 0 w 381"/>
                  <a:gd name="T3" fmla="*/ 84 h 85"/>
                  <a:gd name="T4" fmla="*/ 380 w 381"/>
                  <a:gd name="T5" fmla="*/ 84 h 85"/>
                  <a:gd name="T6" fmla="*/ 368 w 381"/>
                  <a:gd name="T7" fmla="*/ 24 h 85"/>
                  <a:gd name="T8" fmla="*/ 18 w 381"/>
                  <a:gd name="T9" fmla="*/ 0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1"/>
                  <a:gd name="T16" fmla="*/ 0 h 85"/>
                  <a:gd name="T17" fmla="*/ 381 w 381"/>
                  <a:gd name="T18" fmla="*/ 85 h 8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1" h="85">
                    <a:moveTo>
                      <a:pt x="18" y="0"/>
                    </a:moveTo>
                    <a:lnTo>
                      <a:pt x="0" y="84"/>
                    </a:lnTo>
                    <a:lnTo>
                      <a:pt x="380" y="84"/>
                    </a:lnTo>
                    <a:lnTo>
                      <a:pt x="368" y="24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>
                <a:solidFill>
                  <a:srgbClr val="E6E4DF"/>
                </a:solidFill>
                <a:round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4" name="Rectangle 1086"/>
              <p:cNvSpPr>
                <a:spLocks noChangeArrowheads="1"/>
              </p:cNvSpPr>
              <p:nvPr/>
            </p:nvSpPr>
            <p:spPr bwMode="auto">
              <a:xfrm>
                <a:off x="829" y="700"/>
                <a:ext cx="197" cy="12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Rectangle 1087"/>
            <p:cNvSpPr>
              <a:spLocks noChangeArrowheads="1"/>
            </p:cNvSpPr>
            <p:nvPr/>
          </p:nvSpPr>
          <p:spPr bwMode="auto">
            <a:xfrm>
              <a:off x="829" y="724"/>
              <a:ext cx="198" cy="6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8" name="Group 1088"/>
            <p:cNvGrpSpPr>
              <a:grpSpLocks/>
            </p:cNvGrpSpPr>
            <p:nvPr/>
          </p:nvGrpSpPr>
          <p:grpSpPr bwMode="auto">
            <a:xfrm>
              <a:off x="737" y="1597"/>
              <a:ext cx="368" cy="627"/>
              <a:chOff x="737" y="1597"/>
              <a:chExt cx="368" cy="627"/>
            </a:xfrm>
          </p:grpSpPr>
          <p:grpSp>
            <p:nvGrpSpPr>
              <p:cNvPr id="27" name="Group 1089"/>
              <p:cNvGrpSpPr>
                <a:grpSpLocks/>
              </p:cNvGrpSpPr>
              <p:nvPr/>
            </p:nvGrpSpPr>
            <p:grpSpPr bwMode="auto">
              <a:xfrm>
                <a:off x="737" y="1597"/>
                <a:ext cx="368" cy="308"/>
                <a:chOff x="737" y="1597"/>
                <a:chExt cx="368" cy="308"/>
              </a:xfrm>
            </p:grpSpPr>
            <p:grpSp>
              <p:nvGrpSpPr>
                <p:cNvPr id="56" name="Group 1090"/>
                <p:cNvGrpSpPr>
                  <a:grpSpLocks/>
                </p:cNvGrpSpPr>
                <p:nvPr/>
              </p:nvGrpSpPr>
              <p:grpSpPr bwMode="auto">
                <a:xfrm>
                  <a:off x="737" y="1775"/>
                  <a:ext cx="368" cy="27"/>
                  <a:chOff x="737" y="1775"/>
                  <a:chExt cx="368" cy="27"/>
                </a:xfrm>
              </p:grpSpPr>
              <p:sp>
                <p:nvSpPr>
                  <p:cNvPr id="81" name="AutoShape 109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9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2" name="AutoShape 109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7" name="Group 1093"/>
                <p:cNvGrpSpPr>
                  <a:grpSpLocks/>
                </p:cNvGrpSpPr>
                <p:nvPr/>
              </p:nvGrpSpPr>
              <p:grpSpPr bwMode="auto">
                <a:xfrm>
                  <a:off x="737" y="1740"/>
                  <a:ext cx="368" cy="27"/>
                  <a:chOff x="737" y="1740"/>
                  <a:chExt cx="368" cy="27"/>
                </a:xfrm>
              </p:grpSpPr>
              <p:sp>
                <p:nvSpPr>
                  <p:cNvPr id="79" name="AutoShape 109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5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0" name="AutoShape 109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8" name="Group 1096"/>
                <p:cNvGrpSpPr>
                  <a:grpSpLocks/>
                </p:cNvGrpSpPr>
                <p:nvPr/>
              </p:nvGrpSpPr>
              <p:grpSpPr bwMode="auto">
                <a:xfrm>
                  <a:off x="737" y="1704"/>
                  <a:ext cx="368" cy="26"/>
                  <a:chOff x="737" y="1704"/>
                  <a:chExt cx="368" cy="26"/>
                </a:xfrm>
              </p:grpSpPr>
              <p:sp>
                <p:nvSpPr>
                  <p:cNvPr id="77" name="AutoShape 109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2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8" name="AutoShape 109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0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9" name="Group 1099"/>
                <p:cNvGrpSpPr>
                  <a:grpSpLocks/>
                </p:cNvGrpSpPr>
                <p:nvPr/>
              </p:nvGrpSpPr>
              <p:grpSpPr bwMode="auto">
                <a:xfrm>
                  <a:off x="737" y="1668"/>
                  <a:ext cx="368" cy="27"/>
                  <a:chOff x="737" y="1668"/>
                  <a:chExt cx="368" cy="27"/>
                </a:xfrm>
              </p:grpSpPr>
              <p:sp>
                <p:nvSpPr>
                  <p:cNvPr id="75" name="AutoShape 110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8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6" name="AutoShape 110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0" name="Group 1102"/>
                <p:cNvGrpSpPr>
                  <a:grpSpLocks/>
                </p:cNvGrpSpPr>
                <p:nvPr/>
              </p:nvGrpSpPr>
              <p:grpSpPr bwMode="auto">
                <a:xfrm>
                  <a:off x="737" y="1632"/>
                  <a:ext cx="368" cy="27"/>
                  <a:chOff x="737" y="1632"/>
                  <a:chExt cx="368" cy="27"/>
                </a:xfrm>
              </p:grpSpPr>
              <p:sp>
                <p:nvSpPr>
                  <p:cNvPr id="73" name="AutoShape 110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5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4" name="AutoShape 110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3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1" name="Group 1105"/>
                <p:cNvGrpSpPr>
                  <a:grpSpLocks/>
                </p:cNvGrpSpPr>
                <p:nvPr/>
              </p:nvGrpSpPr>
              <p:grpSpPr bwMode="auto">
                <a:xfrm>
                  <a:off x="737" y="1597"/>
                  <a:ext cx="368" cy="26"/>
                  <a:chOff x="737" y="1597"/>
                  <a:chExt cx="368" cy="26"/>
                </a:xfrm>
              </p:grpSpPr>
              <p:sp>
                <p:nvSpPr>
                  <p:cNvPr id="71" name="AutoShape 110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1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2" name="AutoShape 110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59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2" name="Group 1108"/>
                <p:cNvGrpSpPr>
                  <a:grpSpLocks/>
                </p:cNvGrpSpPr>
                <p:nvPr/>
              </p:nvGrpSpPr>
              <p:grpSpPr bwMode="auto">
                <a:xfrm>
                  <a:off x="737" y="1880"/>
                  <a:ext cx="368" cy="25"/>
                  <a:chOff x="737" y="1880"/>
                  <a:chExt cx="368" cy="25"/>
                </a:xfrm>
              </p:grpSpPr>
              <p:sp>
                <p:nvSpPr>
                  <p:cNvPr id="69" name="AutoShape 110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96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0" name="AutoShape 11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80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3" name="Group 1111"/>
                <p:cNvGrpSpPr>
                  <a:grpSpLocks/>
                </p:cNvGrpSpPr>
                <p:nvPr/>
              </p:nvGrpSpPr>
              <p:grpSpPr bwMode="auto">
                <a:xfrm>
                  <a:off x="737" y="1844"/>
                  <a:ext cx="368" cy="28"/>
                  <a:chOff x="737" y="1844"/>
                  <a:chExt cx="368" cy="28"/>
                </a:xfrm>
              </p:grpSpPr>
              <p:sp>
                <p:nvSpPr>
                  <p:cNvPr id="67" name="AutoShape 111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6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8" name="AutoShape 11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44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4" name="Group 1114"/>
                <p:cNvGrpSpPr>
                  <a:grpSpLocks/>
                </p:cNvGrpSpPr>
                <p:nvPr/>
              </p:nvGrpSpPr>
              <p:grpSpPr bwMode="auto">
                <a:xfrm>
                  <a:off x="737" y="1810"/>
                  <a:ext cx="368" cy="27"/>
                  <a:chOff x="737" y="1810"/>
                  <a:chExt cx="368" cy="27"/>
                </a:xfrm>
              </p:grpSpPr>
              <p:sp>
                <p:nvSpPr>
                  <p:cNvPr id="65" name="AutoShape 111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2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6" name="AutoShape 111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10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28" name="Group 1117"/>
              <p:cNvGrpSpPr>
                <a:grpSpLocks/>
              </p:cNvGrpSpPr>
              <p:nvPr/>
            </p:nvGrpSpPr>
            <p:grpSpPr bwMode="auto">
              <a:xfrm>
                <a:off x="737" y="1915"/>
                <a:ext cx="368" cy="309"/>
                <a:chOff x="737" y="1915"/>
                <a:chExt cx="368" cy="309"/>
              </a:xfrm>
            </p:grpSpPr>
            <p:grpSp>
              <p:nvGrpSpPr>
                <p:cNvPr id="29" name="Group 1118"/>
                <p:cNvGrpSpPr>
                  <a:grpSpLocks/>
                </p:cNvGrpSpPr>
                <p:nvPr/>
              </p:nvGrpSpPr>
              <p:grpSpPr bwMode="auto">
                <a:xfrm>
                  <a:off x="737" y="2094"/>
                  <a:ext cx="368" cy="27"/>
                  <a:chOff x="737" y="2094"/>
                  <a:chExt cx="368" cy="27"/>
                </a:xfrm>
              </p:grpSpPr>
              <p:sp>
                <p:nvSpPr>
                  <p:cNvPr id="54" name="AutoShape 111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11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5" name="AutoShape 112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9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0" name="Group 1121"/>
                <p:cNvGrpSpPr>
                  <a:grpSpLocks/>
                </p:cNvGrpSpPr>
                <p:nvPr/>
              </p:nvGrpSpPr>
              <p:grpSpPr bwMode="auto">
                <a:xfrm>
                  <a:off x="737" y="2058"/>
                  <a:ext cx="368" cy="27"/>
                  <a:chOff x="737" y="2058"/>
                  <a:chExt cx="368" cy="27"/>
                </a:xfrm>
              </p:grpSpPr>
              <p:sp>
                <p:nvSpPr>
                  <p:cNvPr id="52" name="AutoShape 112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3" name="AutoShape 112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5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1" name="Group 1124"/>
                <p:cNvGrpSpPr>
                  <a:grpSpLocks/>
                </p:cNvGrpSpPr>
                <p:nvPr/>
              </p:nvGrpSpPr>
              <p:grpSpPr bwMode="auto">
                <a:xfrm>
                  <a:off x="737" y="2023"/>
                  <a:ext cx="368" cy="26"/>
                  <a:chOff x="737" y="2023"/>
                  <a:chExt cx="368" cy="26"/>
                </a:xfrm>
              </p:grpSpPr>
              <p:sp>
                <p:nvSpPr>
                  <p:cNvPr id="50" name="AutoShape 112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1" name="AutoShape 112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2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2" name="Group 1127"/>
                <p:cNvGrpSpPr>
                  <a:grpSpLocks/>
                </p:cNvGrpSpPr>
                <p:nvPr/>
              </p:nvGrpSpPr>
              <p:grpSpPr bwMode="auto">
                <a:xfrm>
                  <a:off x="737" y="1987"/>
                  <a:ext cx="368" cy="26"/>
                  <a:chOff x="737" y="1987"/>
                  <a:chExt cx="368" cy="26"/>
                </a:xfrm>
              </p:grpSpPr>
              <p:sp>
                <p:nvSpPr>
                  <p:cNvPr id="48" name="AutoShape 112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03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9" name="AutoShape 112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87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3" name="Group 1130"/>
                <p:cNvGrpSpPr>
                  <a:grpSpLocks/>
                </p:cNvGrpSpPr>
                <p:nvPr/>
              </p:nvGrpSpPr>
              <p:grpSpPr bwMode="auto">
                <a:xfrm>
                  <a:off x="737" y="1951"/>
                  <a:ext cx="368" cy="26"/>
                  <a:chOff x="737" y="1951"/>
                  <a:chExt cx="368" cy="26"/>
                </a:xfrm>
              </p:grpSpPr>
              <p:sp>
                <p:nvSpPr>
                  <p:cNvPr id="46" name="AutoShape 113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7" name="AutoShape 113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5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4" name="Group 1133"/>
                <p:cNvGrpSpPr>
                  <a:grpSpLocks/>
                </p:cNvGrpSpPr>
                <p:nvPr/>
              </p:nvGrpSpPr>
              <p:grpSpPr bwMode="auto">
                <a:xfrm>
                  <a:off x="737" y="1915"/>
                  <a:ext cx="368" cy="26"/>
                  <a:chOff x="737" y="1915"/>
                  <a:chExt cx="368" cy="26"/>
                </a:xfrm>
              </p:grpSpPr>
              <p:sp>
                <p:nvSpPr>
                  <p:cNvPr id="44" name="AutoShape 113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3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5" name="AutoShape 113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1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5" name="Group 1136"/>
                <p:cNvGrpSpPr>
                  <a:grpSpLocks/>
                </p:cNvGrpSpPr>
                <p:nvPr/>
              </p:nvGrpSpPr>
              <p:grpSpPr bwMode="auto">
                <a:xfrm>
                  <a:off x="737" y="2197"/>
                  <a:ext cx="368" cy="27"/>
                  <a:chOff x="737" y="2197"/>
                  <a:chExt cx="368" cy="27"/>
                </a:xfrm>
              </p:grpSpPr>
              <p:sp>
                <p:nvSpPr>
                  <p:cNvPr id="42" name="AutoShape 113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215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3" name="AutoShape 113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9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6" name="Group 1139"/>
                <p:cNvGrpSpPr>
                  <a:grpSpLocks/>
                </p:cNvGrpSpPr>
                <p:nvPr/>
              </p:nvGrpSpPr>
              <p:grpSpPr bwMode="auto">
                <a:xfrm>
                  <a:off x="737" y="2163"/>
                  <a:ext cx="368" cy="26"/>
                  <a:chOff x="737" y="2163"/>
                  <a:chExt cx="368" cy="26"/>
                </a:xfrm>
              </p:grpSpPr>
              <p:sp>
                <p:nvSpPr>
                  <p:cNvPr id="40" name="AutoShape 114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7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1" name="AutoShape 114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6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7" name="Group 1142"/>
                <p:cNvGrpSpPr>
                  <a:grpSpLocks/>
                </p:cNvGrpSpPr>
                <p:nvPr/>
              </p:nvGrpSpPr>
              <p:grpSpPr bwMode="auto">
                <a:xfrm>
                  <a:off x="737" y="2129"/>
                  <a:ext cx="368" cy="27"/>
                  <a:chOff x="737" y="2129"/>
                  <a:chExt cx="368" cy="27"/>
                </a:xfrm>
              </p:grpSpPr>
              <p:sp>
                <p:nvSpPr>
                  <p:cNvPr id="38" name="AutoShape 114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4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39" name="AutoShape 114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2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0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sp>
          <p:nvSpPr>
            <p:cNvPr id="9" name="Rectangle 1145"/>
            <p:cNvSpPr>
              <a:spLocks noChangeArrowheads="1"/>
            </p:cNvSpPr>
            <p:nvPr/>
          </p:nvSpPr>
          <p:spPr bwMode="auto">
            <a:xfrm>
              <a:off x="812" y="2237"/>
              <a:ext cx="224" cy="16"/>
            </a:xfrm>
            <a:prstGeom prst="rect">
              <a:avLst/>
            </a:prstGeom>
            <a:noFill/>
            <a:ln w="254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Freeform 1146"/>
            <p:cNvSpPr>
              <a:spLocks/>
            </p:cNvSpPr>
            <p:nvPr/>
          </p:nvSpPr>
          <p:spPr bwMode="auto">
            <a:xfrm>
              <a:off x="0" y="2262"/>
              <a:ext cx="1074" cy="268"/>
            </a:xfrm>
            <a:custGeom>
              <a:avLst/>
              <a:gdLst>
                <a:gd name="T0" fmla="*/ 849 w 1074"/>
                <a:gd name="T1" fmla="*/ 0 h 268"/>
                <a:gd name="T2" fmla="*/ 782 w 1074"/>
                <a:gd name="T3" fmla="*/ 0 h 268"/>
                <a:gd name="T4" fmla="*/ 9 w 1074"/>
                <a:gd name="T5" fmla="*/ 86 h 268"/>
                <a:gd name="T6" fmla="*/ 0 w 1074"/>
                <a:gd name="T7" fmla="*/ 267 h 268"/>
                <a:gd name="T8" fmla="*/ 1073 w 1074"/>
                <a:gd name="T9" fmla="*/ 267 h 268"/>
                <a:gd name="T10" fmla="*/ 1056 w 1074"/>
                <a:gd name="T11" fmla="*/ 0 h 268"/>
                <a:gd name="T12" fmla="*/ 849 w 1074"/>
                <a:gd name="T13" fmla="*/ 0 h 2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4"/>
                <a:gd name="T22" fmla="*/ 0 h 268"/>
                <a:gd name="T23" fmla="*/ 1074 w 1074"/>
                <a:gd name="T24" fmla="*/ 268 h 2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4" h="268">
                  <a:moveTo>
                    <a:pt x="849" y="0"/>
                  </a:moveTo>
                  <a:lnTo>
                    <a:pt x="782" y="0"/>
                  </a:lnTo>
                  <a:lnTo>
                    <a:pt x="9" y="86"/>
                  </a:lnTo>
                  <a:lnTo>
                    <a:pt x="0" y="267"/>
                  </a:lnTo>
                  <a:lnTo>
                    <a:pt x="1073" y="267"/>
                  </a:lnTo>
                  <a:lnTo>
                    <a:pt x="1056" y="0"/>
                  </a:lnTo>
                  <a:lnTo>
                    <a:pt x="849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Freeform 1147"/>
            <p:cNvSpPr>
              <a:spLocks/>
            </p:cNvSpPr>
            <p:nvPr/>
          </p:nvSpPr>
          <p:spPr bwMode="auto">
            <a:xfrm>
              <a:off x="11" y="2233"/>
              <a:ext cx="769" cy="113"/>
            </a:xfrm>
            <a:custGeom>
              <a:avLst/>
              <a:gdLst>
                <a:gd name="T0" fmla="*/ 730 w 769"/>
                <a:gd name="T1" fmla="*/ 0 h 113"/>
                <a:gd name="T2" fmla="*/ 0 w 769"/>
                <a:gd name="T3" fmla="*/ 0 h 113"/>
                <a:gd name="T4" fmla="*/ 0 w 769"/>
                <a:gd name="T5" fmla="*/ 112 h 113"/>
                <a:gd name="T6" fmla="*/ 768 w 769"/>
                <a:gd name="T7" fmla="*/ 33 h 113"/>
                <a:gd name="T8" fmla="*/ 753 w 769"/>
                <a:gd name="T9" fmla="*/ 26 h 113"/>
                <a:gd name="T10" fmla="*/ 751 w 769"/>
                <a:gd name="T11" fmla="*/ 20 h 113"/>
                <a:gd name="T12" fmla="*/ 751 w 769"/>
                <a:gd name="T13" fmla="*/ 13 h 113"/>
                <a:gd name="T14" fmla="*/ 751 w 769"/>
                <a:gd name="T15" fmla="*/ 10 h 113"/>
                <a:gd name="T16" fmla="*/ 751 w 769"/>
                <a:gd name="T17" fmla="*/ 7 h 113"/>
                <a:gd name="T18" fmla="*/ 751 w 769"/>
                <a:gd name="T19" fmla="*/ 0 h 113"/>
                <a:gd name="T20" fmla="*/ 730 w 769"/>
                <a:gd name="T21" fmla="*/ 0 h 1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9"/>
                <a:gd name="T34" fmla="*/ 0 h 113"/>
                <a:gd name="T35" fmla="*/ 769 w 769"/>
                <a:gd name="T36" fmla="*/ 113 h 1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9" h="113">
                  <a:moveTo>
                    <a:pt x="730" y="0"/>
                  </a:moveTo>
                  <a:lnTo>
                    <a:pt x="0" y="0"/>
                  </a:lnTo>
                  <a:lnTo>
                    <a:pt x="0" y="112"/>
                  </a:lnTo>
                  <a:lnTo>
                    <a:pt x="768" y="33"/>
                  </a:lnTo>
                  <a:lnTo>
                    <a:pt x="753" y="26"/>
                  </a:lnTo>
                  <a:lnTo>
                    <a:pt x="751" y="20"/>
                  </a:lnTo>
                  <a:lnTo>
                    <a:pt x="751" y="13"/>
                  </a:lnTo>
                  <a:lnTo>
                    <a:pt x="751" y="10"/>
                  </a:lnTo>
                  <a:lnTo>
                    <a:pt x="751" y="7"/>
                  </a:lnTo>
                  <a:lnTo>
                    <a:pt x="751" y="0"/>
                  </a:lnTo>
                  <a:lnTo>
                    <a:pt x="73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48"/>
            <p:cNvSpPr>
              <a:spLocks noChangeArrowheads="1"/>
            </p:cNvSpPr>
            <p:nvPr/>
          </p:nvSpPr>
          <p:spPr bwMode="auto">
            <a:xfrm>
              <a:off x="33" y="2536"/>
              <a:ext cx="41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" name="Rectangle 1149"/>
            <p:cNvSpPr>
              <a:spLocks noChangeArrowheads="1"/>
            </p:cNvSpPr>
            <p:nvPr/>
          </p:nvSpPr>
          <p:spPr bwMode="auto">
            <a:xfrm>
              <a:off x="1003" y="2538"/>
              <a:ext cx="42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Freeform 1150"/>
            <p:cNvSpPr>
              <a:spLocks/>
            </p:cNvSpPr>
            <p:nvPr/>
          </p:nvSpPr>
          <p:spPr bwMode="auto">
            <a:xfrm>
              <a:off x="177" y="1373"/>
              <a:ext cx="878" cy="216"/>
            </a:xfrm>
            <a:custGeom>
              <a:avLst/>
              <a:gdLst>
                <a:gd name="T0" fmla="*/ 650 w 878"/>
                <a:gd name="T1" fmla="*/ 0 h 216"/>
                <a:gd name="T2" fmla="*/ 657 w 878"/>
                <a:gd name="T3" fmla="*/ 2 h 216"/>
                <a:gd name="T4" fmla="*/ 857 w 878"/>
                <a:gd name="T5" fmla="*/ 2 h 216"/>
                <a:gd name="T6" fmla="*/ 877 w 878"/>
                <a:gd name="T7" fmla="*/ 149 h 216"/>
                <a:gd name="T8" fmla="*/ 855 w 878"/>
                <a:gd name="T9" fmla="*/ 215 h 216"/>
                <a:gd name="T10" fmla="*/ 648 w 878"/>
                <a:gd name="T11" fmla="*/ 215 h 216"/>
                <a:gd name="T12" fmla="*/ 648 w 878"/>
                <a:gd name="T13" fmla="*/ 211 h 216"/>
                <a:gd name="T14" fmla="*/ 646 w 878"/>
                <a:gd name="T15" fmla="*/ 203 h 216"/>
                <a:gd name="T16" fmla="*/ 637 w 878"/>
                <a:gd name="T17" fmla="*/ 203 h 216"/>
                <a:gd name="T18" fmla="*/ 0 w 878"/>
                <a:gd name="T19" fmla="*/ 203 h 216"/>
                <a:gd name="T20" fmla="*/ 15 w 878"/>
                <a:gd name="T21" fmla="*/ 16 h 216"/>
                <a:gd name="T22" fmla="*/ 637 w 878"/>
                <a:gd name="T23" fmla="*/ 16 h 216"/>
                <a:gd name="T24" fmla="*/ 644 w 878"/>
                <a:gd name="T25" fmla="*/ 14 h 216"/>
                <a:gd name="T26" fmla="*/ 650 w 878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78"/>
                <a:gd name="T43" fmla="*/ 0 h 216"/>
                <a:gd name="T44" fmla="*/ 878 w 878"/>
                <a:gd name="T45" fmla="*/ 216 h 2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78" h="216">
                  <a:moveTo>
                    <a:pt x="650" y="0"/>
                  </a:moveTo>
                  <a:lnTo>
                    <a:pt x="657" y="2"/>
                  </a:lnTo>
                  <a:lnTo>
                    <a:pt x="857" y="2"/>
                  </a:lnTo>
                  <a:lnTo>
                    <a:pt x="877" y="149"/>
                  </a:lnTo>
                  <a:lnTo>
                    <a:pt x="855" y="215"/>
                  </a:lnTo>
                  <a:lnTo>
                    <a:pt x="648" y="215"/>
                  </a:lnTo>
                  <a:lnTo>
                    <a:pt x="648" y="211"/>
                  </a:lnTo>
                  <a:lnTo>
                    <a:pt x="646" y="203"/>
                  </a:lnTo>
                  <a:lnTo>
                    <a:pt x="637" y="203"/>
                  </a:lnTo>
                  <a:lnTo>
                    <a:pt x="0" y="203"/>
                  </a:lnTo>
                  <a:lnTo>
                    <a:pt x="15" y="16"/>
                  </a:lnTo>
                  <a:lnTo>
                    <a:pt x="637" y="16"/>
                  </a:lnTo>
                  <a:lnTo>
                    <a:pt x="644" y="14"/>
                  </a:lnTo>
                  <a:lnTo>
                    <a:pt x="65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5" name="Group 1151"/>
            <p:cNvGrpSpPr>
              <a:grpSpLocks/>
            </p:cNvGrpSpPr>
            <p:nvPr/>
          </p:nvGrpSpPr>
          <p:grpSpPr bwMode="auto">
            <a:xfrm>
              <a:off x="261" y="1347"/>
              <a:ext cx="114" cy="35"/>
              <a:chOff x="261" y="1347"/>
              <a:chExt cx="114" cy="35"/>
            </a:xfrm>
          </p:grpSpPr>
          <p:sp>
            <p:nvSpPr>
              <p:cNvPr id="24" name="Rectangle 1152"/>
              <p:cNvSpPr>
                <a:spLocks noChangeArrowheads="1"/>
              </p:cNvSpPr>
              <p:nvPr/>
            </p:nvSpPr>
            <p:spPr bwMode="auto">
              <a:xfrm>
                <a:off x="307" y="1373"/>
                <a:ext cx="22" cy="9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5" name="AutoShape 1153"/>
              <p:cNvSpPr>
                <a:spLocks noChangeArrowheads="1"/>
              </p:cNvSpPr>
              <p:nvPr/>
            </p:nvSpPr>
            <p:spPr bwMode="auto">
              <a:xfrm rot="10800000">
                <a:off x="261" y="1360"/>
                <a:ext cx="114" cy="10"/>
              </a:xfrm>
              <a:prstGeom prst="triangle">
                <a:avLst>
                  <a:gd name="adj" fmla="val 49995"/>
                </a:avLst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6" name="Rectangle 1154"/>
              <p:cNvSpPr>
                <a:spLocks noChangeArrowheads="1"/>
              </p:cNvSpPr>
              <p:nvPr/>
            </p:nvSpPr>
            <p:spPr bwMode="auto">
              <a:xfrm>
                <a:off x="263" y="1347"/>
                <a:ext cx="112" cy="4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0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6" name="Rectangle 1155"/>
            <p:cNvSpPr>
              <a:spLocks noChangeArrowheads="1"/>
            </p:cNvSpPr>
            <p:nvPr/>
          </p:nvSpPr>
          <p:spPr bwMode="auto">
            <a:xfrm>
              <a:off x="286" y="1582"/>
              <a:ext cx="64" cy="64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7" name="AutoShape 1156"/>
            <p:cNvSpPr>
              <a:spLocks noChangeArrowheads="1"/>
            </p:cNvSpPr>
            <p:nvPr/>
          </p:nvSpPr>
          <p:spPr bwMode="auto">
            <a:xfrm rot="10800000" flipH="1" flipV="1">
              <a:off x="286" y="1652"/>
              <a:ext cx="64" cy="114"/>
            </a:xfrm>
            <a:custGeom>
              <a:avLst/>
              <a:gdLst>
                <a:gd name="T0" fmla="*/ 56 w 21600"/>
                <a:gd name="T1" fmla="*/ 57 h 21600"/>
                <a:gd name="T2" fmla="*/ 32 w 21600"/>
                <a:gd name="T3" fmla="*/ 114 h 21600"/>
                <a:gd name="T4" fmla="*/ 8 w 21600"/>
                <a:gd name="T5" fmla="*/ 57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8 w 21600"/>
                <a:gd name="T13" fmla="*/ 4547 h 21600"/>
                <a:gd name="T14" fmla="*/ 17213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AutoShape 1157"/>
            <p:cNvSpPr>
              <a:spLocks noChangeArrowheads="1"/>
            </p:cNvSpPr>
            <p:nvPr/>
          </p:nvSpPr>
          <p:spPr bwMode="auto">
            <a:xfrm flipV="1">
              <a:off x="286" y="1774"/>
              <a:ext cx="65" cy="7"/>
            </a:xfrm>
            <a:custGeom>
              <a:avLst/>
              <a:gdLst>
                <a:gd name="T0" fmla="*/ 57 w 21600"/>
                <a:gd name="T1" fmla="*/ 4 h 21600"/>
                <a:gd name="T2" fmla="*/ 33 w 21600"/>
                <a:gd name="T3" fmla="*/ 7 h 21600"/>
                <a:gd name="T4" fmla="*/ 8 w 21600"/>
                <a:gd name="T5" fmla="*/ 4 h 21600"/>
                <a:gd name="T6" fmla="*/ 3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652 w 21600"/>
                <a:gd name="T13" fmla="*/ 3086 h 21600"/>
                <a:gd name="T14" fmla="*/ 16948 w 21600"/>
                <a:gd name="T15" fmla="*/ 185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Rectangle 1158"/>
            <p:cNvSpPr>
              <a:spLocks noChangeArrowheads="1"/>
            </p:cNvSpPr>
            <p:nvPr/>
          </p:nvSpPr>
          <p:spPr bwMode="auto">
            <a:xfrm>
              <a:off x="285" y="1789"/>
              <a:ext cx="65" cy="12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AutoShape 1159"/>
            <p:cNvSpPr>
              <a:spLocks noChangeArrowheads="1"/>
            </p:cNvSpPr>
            <p:nvPr/>
          </p:nvSpPr>
          <p:spPr bwMode="auto">
            <a:xfrm>
              <a:off x="835" y="1444"/>
              <a:ext cx="175" cy="94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AutoShape 1160"/>
            <p:cNvSpPr>
              <a:spLocks noChangeArrowheads="1"/>
            </p:cNvSpPr>
            <p:nvPr/>
          </p:nvSpPr>
          <p:spPr bwMode="auto">
            <a:xfrm>
              <a:off x="914" y="697"/>
              <a:ext cx="11" cy="1553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ectangle 1161"/>
            <p:cNvSpPr>
              <a:spLocks noChangeArrowheads="1"/>
            </p:cNvSpPr>
            <p:nvPr/>
          </p:nvSpPr>
          <p:spPr bwMode="auto">
            <a:xfrm>
              <a:off x="882" y="1114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1162"/>
            <p:cNvSpPr>
              <a:spLocks noChangeArrowheads="1"/>
            </p:cNvSpPr>
            <p:nvPr/>
          </p:nvSpPr>
          <p:spPr bwMode="auto">
            <a:xfrm>
              <a:off x="882" y="1778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0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41" name="Text Box 400"/>
          <p:cNvSpPr txBox="1">
            <a:spLocks noChangeArrowheads="1"/>
          </p:cNvSpPr>
          <p:nvPr/>
        </p:nvSpPr>
        <p:spPr bwMode="auto">
          <a:xfrm>
            <a:off x="6281788" y="5252369"/>
            <a:ext cx="3486150" cy="7694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GB" sz="2000" b="1" dirty="0">
              <a:latin typeface="Times New Roman" pitchFamily="18" charset="0"/>
              <a:cs typeface="Arial" charset="0"/>
            </a:endParaRPr>
          </a:p>
          <a:p>
            <a:pPr algn="l">
              <a:spcBef>
                <a:spcPct val="50000"/>
              </a:spcBef>
            </a:pPr>
            <a:endParaRPr lang="en-GB" sz="1600" b="1" i="1" dirty="0">
              <a:latin typeface="Arial Rounded MT Bold" pitchFamily="34" charset="0"/>
              <a:cs typeface="Arial" charset="0"/>
            </a:endParaRPr>
          </a:p>
        </p:txBody>
      </p:sp>
      <p:pic>
        <p:nvPicPr>
          <p:cNvPr id="142" name="Picture 2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5600" y="1485232"/>
            <a:ext cx="7359650" cy="499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43" name="Text Box 4"/>
          <p:cNvSpPr txBox="1">
            <a:spLocks noChangeArrowheads="1"/>
          </p:cNvSpPr>
          <p:nvPr/>
        </p:nvSpPr>
        <p:spPr bwMode="auto">
          <a:xfrm>
            <a:off x="6153944" y="2637757"/>
            <a:ext cx="224631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SIKIŞTIRMA</a:t>
            </a:r>
            <a:r>
              <a:rPr lang="en-GB" sz="1600" b="1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</a:t>
            </a:r>
            <a:r>
              <a:rPr lang="tr-TR" sz="1600" b="1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ve</a:t>
            </a:r>
            <a:r>
              <a:rPr lang="en-GB" sz="1600" b="1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 </a:t>
            </a:r>
            <a:r>
              <a:rPr lang="tr-TR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PENETRASYON</a:t>
            </a:r>
            <a:endParaRPr lang="en-GB" sz="1600" b="1" dirty="0">
              <a:solidFill>
                <a:schemeClr val="bg1"/>
              </a:solidFill>
              <a:latin typeface="Arial Rounded MT Bold" pitchFamily="34" charset="0"/>
              <a:cs typeface="Arial" charset="0"/>
            </a:endParaRPr>
          </a:p>
        </p:txBody>
      </p:sp>
      <p:sp>
        <p:nvSpPr>
          <p:cNvPr id="144" name="Text Box 5"/>
          <p:cNvSpPr txBox="1">
            <a:spLocks noChangeArrowheads="1"/>
          </p:cNvSpPr>
          <p:nvPr/>
        </p:nvSpPr>
        <p:spPr bwMode="auto">
          <a:xfrm>
            <a:off x="3287688" y="5458743"/>
            <a:ext cx="244827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GERİLME</a:t>
            </a:r>
            <a:r>
              <a:rPr lang="en-GB" sz="1600" b="1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 </a:t>
            </a:r>
            <a:r>
              <a:rPr lang="tr-TR" sz="1600" b="1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ve</a:t>
            </a:r>
            <a:r>
              <a:rPr lang="en-GB" sz="1600" b="1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</a:t>
            </a:r>
            <a:r>
              <a:rPr lang="tr-TR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YAPIŞMA</a:t>
            </a:r>
            <a:endParaRPr lang="en-GB" sz="16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45" name="Text Box 6"/>
          <p:cNvSpPr txBox="1">
            <a:spLocks noChangeArrowheads="1"/>
          </p:cNvSpPr>
          <p:nvPr/>
        </p:nvSpPr>
        <p:spPr bwMode="auto">
          <a:xfrm>
            <a:off x="8112175" y="1917031"/>
            <a:ext cx="1482751" cy="52322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tr-TR" sz="1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ksimum</a:t>
            </a:r>
            <a:r>
              <a:rPr lang="tr-T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kuvvet</a:t>
            </a:r>
            <a:endParaRPr lang="en-GB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Line 7"/>
          <p:cNvSpPr>
            <a:spLocks noChangeShapeType="1"/>
          </p:cNvSpPr>
          <p:nvPr/>
        </p:nvSpPr>
        <p:spPr bwMode="auto">
          <a:xfrm flipH="1" flipV="1">
            <a:off x="5303889" y="1845594"/>
            <a:ext cx="2808287" cy="36036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 sz="1400"/>
          </a:p>
        </p:txBody>
      </p:sp>
      <p:sp>
        <p:nvSpPr>
          <p:cNvPr id="147" name="Text Box 8"/>
          <p:cNvSpPr txBox="1">
            <a:spLocks noChangeArrowheads="1"/>
          </p:cNvSpPr>
          <p:nvPr/>
        </p:nvSpPr>
        <p:spPr bwMode="auto">
          <a:xfrm>
            <a:off x="6167488" y="4006182"/>
            <a:ext cx="855670" cy="307777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400" b="1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E</a:t>
            </a:r>
            <a:r>
              <a:rPr lang="tr-TR" sz="14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nerji</a:t>
            </a:r>
            <a:endParaRPr lang="en-GB" sz="14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48" name="Line 9"/>
          <p:cNvSpPr>
            <a:spLocks noChangeShapeType="1"/>
          </p:cNvSpPr>
          <p:nvPr/>
        </p:nvSpPr>
        <p:spPr bwMode="auto">
          <a:xfrm flipH="1">
            <a:off x="4872088" y="4149056"/>
            <a:ext cx="1295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 sz="1400"/>
          </a:p>
        </p:txBody>
      </p:sp>
      <p:sp>
        <p:nvSpPr>
          <p:cNvPr id="149" name="Line 10"/>
          <p:cNvSpPr>
            <a:spLocks noChangeShapeType="1"/>
          </p:cNvSpPr>
          <p:nvPr/>
        </p:nvSpPr>
        <p:spPr bwMode="auto">
          <a:xfrm>
            <a:off x="6599288" y="4364956"/>
            <a:ext cx="215900" cy="1008062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 sz="1400"/>
          </a:p>
        </p:txBody>
      </p:sp>
      <p:sp>
        <p:nvSpPr>
          <p:cNvPr id="150" name="Text Box 12"/>
          <p:cNvSpPr txBox="1">
            <a:spLocks noChangeArrowheads="1"/>
          </p:cNvSpPr>
          <p:nvPr/>
        </p:nvSpPr>
        <p:spPr bwMode="auto">
          <a:xfrm>
            <a:off x="7808976" y="5713512"/>
            <a:ext cx="1871662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sz="1400" b="1" dirty="0">
                <a:latin typeface="Arial" charset="0"/>
                <a:cs typeface="Arial" charset="0"/>
              </a:rPr>
              <a:t>Maksimum Kuvvet</a:t>
            </a:r>
            <a:endParaRPr lang="en-GB" sz="1400" b="1" dirty="0">
              <a:latin typeface="Arial" charset="0"/>
              <a:cs typeface="Arial" charset="0"/>
            </a:endParaRPr>
          </a:p>
        </p:txBody>
      </p:sp>
      <p:sp>
        <p:nvSpPr>
          <p:cNvPr id="151" name="Line 13"/>
          <p:cNvSpPr>
            <a:spLocks noChangeShapeType="1"/>
          </p:cNvSpPr>
          <p:nvPr/>
        </p:nvSpPr>
        <p:spPr bwMode="auto">
          <a:xfrm>
            <a:off x="7680375" y="5949282"/>
            <a:ext cx="427038" cy="217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tr-TR" sz="1400"/>
          </a:p>
        </p:txBody>
      </p:sp>
      <p:sp>
        <p:nvSpPr>
          <p:cNvPr id="152" name="Text Box 14"/>
          <p:cNvSpPr txBox="1">
            <a:spLocks noChangeArrowheads="1"/>
          </p:cNvSpPr>
          <p:nvPr/>
        </p:nvSpPr>
        <p:spPr bwMode="auto">
          <a:xfrm>
            <a:off x="3286176" y="2061494"/>
            <a:ext cx="950901" cy="307777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sz="1400" b="1" dirty="0">
                <a:solidFill>
                  <a:schemeClr val="bg1"/>
                </a:solidFill>
                <a:latin typeface="Arial" charset="0"/>
                <a:cs typeface="Arial" charset="0"/>
              </a:rPr>
              <a:t>Eğim</a:t>
            </a:r>
            <a:endParaRPr lang="en-GB" sz="1600" b="1" dirty="0">
              <a:solidFill>
                <a:schemeClr val="bg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" name="Line 15"/>
          <p:cNvSpPr>
            <a:spLocks noChangeShapeType="1"/>
          </p:cNvSpPr>
          <p:nvPr/>
        </p:nvSpPr>
        <p:spPr bwMode="auto">
          <a:xfrm>
            <a:off x="3791001" y="2328194"/>
            <a:ext cx="504825" cy="66992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 sz="1400"/>
          </a:p>
        </p:txBody>
      </p:sp>
      <p:sp>
        <p:nvSpPr>
          <p:cNvPr id="154" name="Text Box 16"/>
          <p:cNvSpPr txBox="1">
            <a:spLocks noChangeArrowheads="1"/>
          </p:cNvSpPr>
          <p:nvPr/>
        </p:nvSpPr>
        <p:spPr bwMode="auto">
          <a:xfrm>
            <a:off x="7380349" y="6150906"/>
            <a:ext cx="1728787" cy="40798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sz="2000" b="1" i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Yapışkanlık</a:t>
            </a:r>
            <a:endParaRPr lang="en-GB" sz="2000" b="1" i="1" dirty="0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5" name="Text Box 17"/>
          <p:cNvSpPr txBox="1">
            <a:spLocks noChangeArrowheads="1"/>
          </p:cNvSpPr>
          <p:nvPr/>
        </p:nvSpPr>
        <p:spPr bwMode="auto">
          <a:xfrm>
            <a:off x="7464475" y="3861719"/>
            <a:ext cx="2025650" cy="584775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sz="1600" b="1" i="1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Yapışmaya Karşı yapılan iş</a:t>
            </a:r>
            <a:endParaRPr lang="en-GB" sz="1600" b="1" i="1" dirty="0">
              <a:solidFill>
                <a:schemeClr val="bg1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6" name="Text Box 18"/>
          <p:cNvSpPr txBox="1">
            <a:spLocks noChangeArrowheads="1"/>
          </p:cNvSpPr>
          <p:nvPr/>
        </p:nvSpPr>
        <p:spPr bwMode="auto">
          <a:xfrm>
            <a:off x="8309043" y="2650444"/>
            <a:ext cx="935037" cy="369332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b="1" i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Sertlik</a:t>
            </a:r>
            <a:endParaRPr lang="en-GB" sz="1600" b="1" i="1" dirty="0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7" name="Line 19"/>
          <p:cNvSpPr>
            <a:spLocks noChangeShapeType="1"/>
          </p:cNvSpPr>
          <p:nvPr/>
        </p:nvSpPr>
        <p:spPr bwMode="auto">
          <a:xfrm flipH="1">
            <a:off x="7104113" y="4580857"/>
            <a:ext cx="1223962" cy="8715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 sz="1400"/>
          </a:p>
        </p:txBody>
      </p:sp>
      <p:sp>
        <p:nvSpPr>
          <p:cNvPr id="158" name="Text Box 22"/>
          <p:cNvSpPr txBox="1">
            <a:spLocks noChangeArrowheads="1"/>
          </p:cNvSpPr>
          <p:nvPr/>
        </p:nvSpPr>
        <p:spPr bwMode="auto">
          <a:xfrm>
            <a:off x="2495600" y="1316642"/>
            <a:ext cx="1512168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tr-TR" b="1" dirty="0">
                <a:latin typeface="Times New Roman" pitchFamily="18" charset="0"/>
                <a:cs typeface="Arial" charset="0"/>
              </a:rPr>
              <a:t>Kuvvet (g)</a:t>
            </a:r>
          </a:p>
        </p:txBody>
      </p:sp>
      <p:sp>
        <p:nvSpPr>
          <p:cNvPr id="159" name="Text Box 23"/>
          <p:cNvSpPr txBox="1">
            <a:spLocks noChangeArrowheads="1"/>
          </p:cNvSpPr>
          <p:nvPr/>
        </p:nvSpPr>
        <p:spPr bwMode="auto">
          <a:xfrm>
            <a:off x="8694194" y="5417285"/>
            <a:ext cx="1152128" cy="30777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tr-TR" sz="1400" b="1" dirty="0">
                <a:latin typeface="Times New Roman" pitchFamily="18" charset="0"/>
                <a:cs typeface="Arial" charset="0"/>
              </a:rPr>
              <a:t>Zaman (sn)</a:t>
            </a:r>
          </a:p>
        </p:txBody>
      </p:sp>
    </p:spTree>
    <p:extLst>
      <p:ext uri="{BB962C8B-B14F-4D97-AF65-F5344CB8AC3E}">
        <p14:creationId xmlns:p14="http://schemas.microsoft.com/office/powerpoint/2010/main" val="2536547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62717" y="0"/>
            <a:ext cx="8534400" cy="1507067"/>
          </a:xfrm>
        </p:spPr>
        <p:txBody>
          <a:bodyPr>
            <a:normAutofit/>
          </a:bodyPr>
          <a:lstStyle/>
          <a:p>
            <a:pPr lvl="0"/>
            <a:r>
              <a:rPr lang="tr-TR" sz="3600" b="1" dirty="0">
                <a:solidFill>
                  <a:srgbClr val="C00000"/>
                </a:solidFill>
              </a:rPr>
              <a:t>Test Seçim Prosesi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16" name="Content Placeholder 2"/>
          <p:cNvSpPr txBox="1">
            <a:spLocks/>
          </p:cNvSpPr>
          <p:nvPr/>
        </p:nvSpPr>
        <p:spPr>
          <a:xfrm>
            <a:off x="434715" y="1981200"/>
            <a:ext cx="11062402" cy="411480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tr-TR" sz="2000" dirty="0">
                <a:solidFill>
                  <a:schemeClr val="bg1"/>
                </a:solidFill>
              </a:rPr>
              <a:t>Örnek formu</a:t>
            </a:r>
            <a:r>
              <a:rPr lang="en-GB" sz="2000" dirty="0">
                <a:solidFill>
                  <a:schemeClr val="bg1"/>
                </a:solidFill>
              </a:rPr>
              <a:t>: </a:t>
            </a:r>
          </a:p>
          <a:p>
            <a:pPr>
              <a:spcBef>
                <a:spcPct val="20000"/>
              </a:spcBef>
              <a:defRPr/>
            </a:pPr>
            <a:r>
              <a:rPr lang="tr-TR" sz="1600" dirty="0">
                <a:solidFill>
                  <a:schemeClr val="bg1"/>
                </a:solidFill>
              </a:rPr>
              <a:t>şekil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tr-TR" sz="1600" dirty="0">
                <a:solidFill>
                  <a:schemeClr val="bg1"/>
                </a:solidFill>
              </a:rPr>
              <a:t>boyutlar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tr-TR" sz="1600" dirty="0">
                <a:solidFill>
                  <a:schemeClr val="bg1"/>
                </a:solidFill>
              </a:rPr>
              <a:t>hal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tr-TR" sz="1600" dirty="0">
                <a:solidFill>
                  <a:schemeClr val="bg1"/>
                </a:solidFill>
              </a:rPr>
              <a:t>yapının tipi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tr-TR" sz="1600" dirty="0">
                <a:solidFill>
                  <a:schemeClr val="bg1"/>
                </a:solidFill>
              </a:rPr>
              <a:t>heterojenlik</a:t>
            </a:r>
            <a:endParaRPr lang="en-GB" sz="1600" dirty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tr-TR" sz="2000" dirty="0">
                <a:solidFill>
                  <a:schemeClr val="bg1"/>
                </a:solidFill>
              </a:rPr>
              <a:t>Örneği nasıl deforme etmek istiyoruz</a:t>
            </a:r>
            <a:r>
              <a:rPr lang="en-GB" sz="2000" dirty="0">
                <a:solidFill>
                  <a:schemeClr val="bg1"/>
                </a:solidFill>
              </a:rPr>
              <a:t>: </a:t>
            </a:r>
          </a:p>
          <a:p>
            <a:pPr>
              <a:spcBef>
                <a:spcPct val="20000"/>
              </a:spcBef>
              <a:defRPr/>
            </a:pPr>
            <a:r>
              <a:rPr lang="tr-TR" sz="1400" dirty="0">
                <a:solidFill>
                  <a:schemeClr val="bg1"/>
                </a:solidFill>
              </a:rPr>
              <a:t>baskı</a:t>
            </a:r>
            <a:r>
              <a:rPr lang="en-GB" sz="1400" dirty="0">
                <a:solidFill>
                  <a:schemeClr val="bg1"/>
                </a:solidFill>
              </a:rPr>
              <a:t>, </a:t>
            </a:r>
            <a:r>
              <a:rPr lang="tr-TR" sz="1400" dirty="0">
                <a:solidFill>
                  <a:schemeClr val="bg1"/>
                </a:solidFill>
              </a:rPr>
              <a:t>delme, kesme, bükme, germe, ekstrüzyon yada yapışma</a:t>
            </a:r>
            <a:r>
              <a:rPr lang="en-GB" sz="1400" dirty="0">
                <a:solidFill>
                  <a:schemeClr val="bg1"/>
                </a:solidFill>
              </a:rPr>
              <a:t>? </a:t>
            </a:r>
          </a:p>
          <a:p>
            <a:pPr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tr-TR" sz="2000" dirty="0">
                <a:solidFill>
                  <a:schemeClr val="bg1"/>
                </a:solidFill>
              </a:rPr>
              <a:t>Donanım geometrisi</a:t>
            </a:r>
            <a:r>
              <a:rPr lang="en-GB" sz="2000" dirty="0">
                <a:solidFill>
                  <a:schemeClr val="bg1"/>
                </a:solidFill>
              </a:rPr>
              <a:t>: </a:t>
            </a:r>
          </a:p>
          <a:p>
            <a:pPr>
              <a:spcBef>
                <a:spcPct val="20000"/>
              </a:spcBef>
              <a:defRPr/>
            </a:pPr>
            <a:r>
              <a:rPr lang="tr-TR" sz="1600" dirty="0">
                <a:solidFill>
                  <a:schemeClr val="bg1"/>
                </a:solidFill>
              </a:rPr>
              <a:t>temas yüzeyi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tr-TR" sz="1600" dirty="0">
                <a:solidFill>
                  <a:schemeClr val="bg1"/>
                </a:solidFill>
              </a:rPr>
              <a:t>şekil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tr-TR" sz="1600" dirty="0">
                <a:solidFill>
                  <a:schemeClr val="bg1"/>
                </a:solidFill>
              </a:rPr>
              <a:t>kullanılan materyal tipi</a:t>
            </a:r>
            <a:endParaRPr lang="en-GB" sz="1600" dirty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tr-TR" sz="2000" dirty="0">
                <a:solidFill>
                  <a:schemeClr val="bg1"/>
                </a:solidFill>
              </a:rPr>
              <a:t>Ölçüm Ayarları</a:t>
            </a:r>
            <a:r>
              <a:rPr lang="en-GB" sz="2000" dirty="0">
                <a:solidFill>
                  <a:schemeClr val="bg1"/>
                </a:solidFill>
              </a:rPr>
              <a:t>: </a:t>
            </a:r>
          </a:p>
          <a:p>
            <a:pPr>
              <a:spcBef>
                <a:spcPct val="20000"/>
              </a:spcBef>
              <a:defRPr/>
            </a:pPr>
            <a:r>
              <a:rPr lang="tr-TR" sz="1600" dirty="0">
                <a:solidFill>
                  <a:schemeClr val="bg1"/>
                </a:solidFill>
              </a:rPr>
              <a:t>test hızları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tr-TR" sz="1600" dirty="0">
                <a:solidFill>
                  <a:schemeClr val="bg1"/>
                </a:solidFill>
              </a:rPr>
              <a:t>bekleme süreleri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tr-TR" sz="1600" dirty="0">
                <a:solidFill>
                  <a:schemeClr val="bg1"/>
                </a:solidFill>
              </a:rPr>
              <a:t>tekrarlama</a:t>
            </a:r>
            <a:endParaRPr lang="en-GB" sz="1600" dirty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tr-TR" sz="2000" dirty="0">
                <a:solidFill>
                  <a:schemeClr val="bg1"/>
                </a:solidFill>
              </a:rPr>
              <a:t>Analiz Araçları</a:t>
            </a:r>
            <a:r>
              <a:rPr lang="en-GB" sz="2000" dirty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20000"/>
              </a:spcBef>
              <a:defRPr/>
            </a:pPr>
            <a:r>
              <a:rPr lang="tr-TR" sz="1600" dirty="0">
                <a:solidFill>
                  <a:schemeClr val="bg1"/>
                </a:solidFill>
              </a:rPr>
              <a:t>İndirgenmiş profilden anlamlı parametrelere</a:t>
            </a:r>
            <a:endParaRPr lang="en-GB" sz="1600" dirty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tr-TR" sz="2000" dirty="0">
                <a:solidFill>
                  <a:schemeClr val="bg1"/>
                </a:solidFill>
              </a:rPr>
              <a:t>Tekrarlanabilirlik</a:t>
            </a:r>
            <a:r>
              <a:rPr lang="en-GB" sz="2000" dirty="0">
                <a:solidFill>
                  <a:schemeClr val="bg1"/>
                </a:solidFill>
              </a:rPr>
              <a:t>: </a:t>
            </a:r>
          </a:p>
          <a:p>
            <a:pPr>
              <a:spcBef>
                <a:spcPct val="20000"/>
              </a:spcBef>
              <a:defRPr/>
            </a:pPr>
            <a:r>
              <a:rPr lang="tr-TR" sz="1600" dirty="0">
                <a:solidFill>
                  <a:schemeClr val="bg1"/>
                </a:solidFill>
              </a:rPr>
              <a:t>fiili değişiklikleri gözlemleyebiliyor muyuz</a:t>
            </a:r>
            <a:r>
              <a:rPr lang="en-GB" sz="1600" dirty="0">
                <a:solidFill>
                  <a:schemeClr val="bg1"/>
                </a:solidFill>
              </a:rPr>
              <a:t>?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749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2894" y="0"/>
            <a:ext cx="8534400" cy="1507067"/>
          </a:xfrm>
        </p:spPr>
        <p:txBody>
          <a:bodyPr>
            <a:normAutofit/>
          </a:bodyPr>
          <a:lstStyle/>
          <a:p>
            <a:pPr lvl="0"/>
            <a:r>
              <a:rPr lang="tr-TR" sz="3600" b="1" dirty="0">
                <a:solidFill>
                  <a:srgbClr val="C00000"/>
                </a:solidFill>
              </a:rPr>
              <a:t>Örnek Formunun Etkileri</a:t>
            </a:r>
            <a:endParaRPr lang="tr-TR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Group 75"/>
          <p:cNvGraphicFramePr>
            <a:graphicFrameLocks noGrp="1"/>
          </p:cNvGraphicFramePr>
          <p:nvPr/>
        </p:nvGraphicFramePr>
        <p:xfrm>
          <a:off x="2221856" y="3011760"/>
          <a:ext cx="7815263" cy="3657600"/>
        </p:xfrm>
        <a:graphic>
          <a:graphicData uri="http://schemas.openxmlformats.org/drawingml/2006/table">
            <a:tbl>
              <a:tblPr/>
              <a:tblGrid>
                <a:gridCol w="3756025"/>
                <a:gridCol w="1701800"/>
                <a:gridCol w="2357438"/>
              </a:tblGrid>
              <a:tr h="329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Numune Özellikleri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Örnek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Test Tipi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3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Düzgün Kırılgan Katılar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Cracker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Üç noktalı bükme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44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Düzensiz Kırılgan Katılar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Patates cipsi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Penetrasyon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3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Düzensiz Yumuşak Katılar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Sebzeler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Makaslama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44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Homojen Yarı Katılar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Jeller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Penetrasyon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44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Plastik Katılar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Tereyağı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Penetrasyon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3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Süngerimsi Katılar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Ekmek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Baskılama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44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Viskoz Sıvılar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Şurup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Ekstrüzyon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3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Yığın Kırılgan Katılar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Gevrekler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Yığın Baskılama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44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Yığın Yumuşak Yapılı Katılar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Et parçaları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Yığın Makaslama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122590"/>
              </p:ext>
            </p:extLst>
          </p:nvPr>
        </p:nvGraphicFramePr>
        <p:xfrm>
          <a:off x="2207568" y="1412775"/>
          <a:ext cx="7777162" cy="1337996"/>
        </p:xfrm>
        <a:graphic>
          <a:graphicData uri="http://schemas.openxmlformats.org/drawingml/2006/table">
            <a:tbl>
              <a:tblPr/>
              <a:tblGrid>
                <a:gridCol w="3892550"/>
                <a:gridCol w="3884612"/>
              </a:tblGrid>
              <a:tr h="33449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SORULAR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3449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Akışkan mı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?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Düzgün şekilli mi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?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449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Bükülüyor mu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?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Değişken yapıda mı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?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449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Çok partiküllü mü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? 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Kendi ağırlığını taşıya biliyor mu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?</a:t>
                      </a:r>
                    </a:p>
                  </a:txBody>
                  <a:tcPr marL="9525" marR="9525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98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495600" y="3284985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solidFill>
                  <a:srgbClr val="C00000"/>
                </a:solidFill>
              </a:rPr>
              <a:t>Tekstür</a:t>
            </a:r>
            <a:r>
              <a:rPr lang="tr-TR" sz="2800" b="1" dirty="0">
                <a:solidFill>
                  <a:srgbClr val="C00000"/>
                </a:solidFill>
              </a:rPr>
              <a:t> Profil Analizi</a:t>
            </a:r>
          </a:p>
          <a:p>
            <a:pPr algn="ctr"/>
            <a:r>
              <a:rPr lang="tr-TR" sz="2000" b="1" dirty="0">
                <a:solidFill>
                  <a:srgbClr val="002060"/>
                </a:solidFill>
              </a:rPr>
              <a:t>(Büyük deformasyon)</a:t>
            </a:r>
            <a:endParaRPr lang="tr-T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02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1"/>
          <p:cNvSpPr/>
          <p:nvPr/>
        </p:nvSpPr>
        <p:spPr>
          <a:xfrm>
            <a:off x="2063553" y="3128368"/>
            <a:ext cx="8501063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/>
          </a:p>
        </p:txBody>
      </p:sp>
      <p:sp>
        <p:nvSpPr>
          <p:cNvPr id="44" name="TextBox 2"/>
          <p:cNvSpPr txBox="1">
            <a:spLocks noChangeArrowheads="1"/>
          </p:cNvSpPr>
          <p:nvPr/>
        </p:nvSpPr>
        <p:spPr bwMode="auto">
          <a:xfrm>
            <a:off x="2277169" y="3099794"/>
            <a:ext cx="114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600" dirty="0"/>
              <a:t>1861 - - - </a:t>
            </a:r>
          </a:p>
        </p:txBody>
      </p:sp>
      <p:sp>
        <p:nvSpPr>
          <p:cNvPr id="45" name="TextBox 3"/>
          <p:cNvSpPr txBox="1">
            <a:spLocks noChangeArrowheads="1"/>
          </p:cNvSpPr>
          <p:nvPr/>
        </p:nvSpPr>
        <p:spPr bwMode="auto">
          <a:xfrm>
            <a:off x="3799583" y="3102969"/>
            <a:ext cx="11064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600" dirty="0"/>
              <a:t>1925 - - - </a:t>
            </a:r>
          </a:p>
        </p:txBody>
      </p:sp>
      <p:sp>
        <p:nvSpPr>
          <p:cNvPr id="46" name="TextBox 4"/>
          <p:cNvSpPr txBox="1">
            <a:spLocks noChangeArrowheads="1"/>
          </p:cNvSpPr>
          <p:nvPr/>
        </p:nvSpPr>
        <p:spPr bwMode="auto">
          <a:xfrm>
            <a:off x="9701908" y="3093444"/>
            <a:ext cx="9286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600" dirty="0"/>
              <a:t>2001</a:t>
            </a:r>
          </a:p>
        </p:txBody>
      </p:sp>
      <p:sp>
        <p:nvSpPr>
          <p:cNvPr id="47" name="TextBox 5"/>
          <p:cNvSpPr txBox="1">
            <a:spLocks noChangeArrowheads="1"/>
          </p:cNvSpPr>
          <p:nvPr/>
        </p:nvSpPr>
        <p:spPr bwMode="auto">
          <a:xfrm>
            <a:off x="8008044" y="3088680"/>
            <a:ext cx="9286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600" dirty="0"/>
              <a:t>1989</a:t>
            </a:r>
          </a:p>
        </p:txBody>
      </p:sp>
      <p:sp>
        <p:nvSpPr>
          <p:cNvPr id="48" name="TextBox 6"/>
          <p:cNvSpPr txBox="1">
            <a:spLocks noChangeArrowheads="1"/>
          </p:cNvSpPr>
          <p:nvPr/>
        </p:nvSpPr>
        <p:spPr bwMode="auto">
          <a:xfrm>
            <a:off x="5699819" y="3090269"/>
            <a:ext cx="9286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600" dirty="0"/>
              <a:t>1973</a:t>
            </a:r>
          </a:p>
        </p:txBody>
      </p:sp>
      <p:pic>
        <p:nvPicPr>
          <p:cNvPr id="49" name="Picture 10" descr="lipowitz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9869" y="928093"/>
            <a:ext cx="1087438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http://w3.rennes.inra.fr/stlo/images/Photolabo0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06169" y="947144"/>
            <a:ext cx="928688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4432" y="4415284"/>
            <a:ext cx="1357312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Box 154"/>
          <p:cNvSpPr txBox="1">
            <a:spLocks noChangeArrowheads="1"/>
          </p:cNvSpPr>
          <p:nvPr/>
        </p:nvSpPr>
        <p:spPr bwMode="auto">
          <a:xfrm>
            <a:off x="1870770" y="2434630"/>
            <a:ext cx="2641055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GB" sz="1600" dirty="0" err="1"/>
              <a:t>Lipowitz</a:t>
            </a:r>
            <a:r>
              <a:rPr lang="en-GB" sz="1600" dirty="0"/>
              <a:t> – Jelly Tester</a:t>
            </a:r>
          </a:p>
        </p:txBody>
      </p:sp>
      <p:sp>
        <p:nvSpPr>
          <p:cNvPr id="53" name="TextBox 155"/>
          <p:cNvSpPr txBox="1">
            <a:spLocks noChangeArrowheads="1"/>
          </p:cNvSpPr>
          <p:nvPr/>
        </p:nvSpPr>
        <p:spPr bwMode="auto">
          <a:xfrm>
            <a:off x="2986782" y="3704631"/>
            <a:ext cx="2000250" cy="92333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dirty="0"/>
              <a:t>Bloom </a:t>
            </a:r>
            <a:r>
              <a:rPr lang="en-GB" dirty="0" err="1"/>
              <a:t>Gelometer</a:t>
            </a:r>
            <a:endParaRPr lang="tr-TR" dirty="0"/>
          </a:p>
          <a:p>
            <a:r>
              <a:rPr lang="tr-TR" dirty="0"/>
              <a:t>Oscar T. </a:t>
            </a:r>
            <a:r>
              <a:rPr lang="tr-TR" dirty="0" err="1"/>
              <a:t>Bloom</a:t>
            </a:r>
            <a:endParaRPr lang="en-GB" dirty="0"/>
          </a:p>
        </p:txBody>
      </p:sp>
      <p:sp>
        <p:nvSpPr>
          <p:cNvPr id="54" name="TextBox 156"/>
          <p:cNvSpPr txBox="1">
            <a:spLocks noChangeArrowheads="1"/>
          </p:cNvSpPr>
          <p:nvPr/>
        </p:nvSpPr>
        <p:spPr bwMode="auto">
          <a:xfrm>
            <a:off x="5496619" y="2439393"/>
            <a:ext cx="1607493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GB" sz="1600" dirty="0"/>
              <a:t>Gel Tester</a:t>
            </a:r>
          </a:p>
        </p:txBody>
      </p:sp>
      <p:sp>
        <p:nvSpPr>
          <p:cNvPr id="55" name="TextBox 157"/>
          <p:cNvSpPr txBox="1">
            <a:spLocks noChangeArrowheads="1"/>
          </p:cNvSpPr>
          <p:nvPr/>
        </p:nvSpPr>
        <p:spPr bwMode="auto">
          <a:xfrm>
            <a:off x="7634983" y="3714155"/>
            <a:ext cx="1571625" cy="3698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/>
              <a:t>SMS TA.XT2</a:t>
            </a:r>
          </a:p>
        </p:txBody>
      </p:sp>
      <p:sp>
        <p:nvSpPr>
          <p:cNvPr id="56" name="TextBox 158"/>
          <p:cNvSpPr txBox="1">
            <a:spLocks noChangeArrowheads="1"/>
          </p:cNvSpPr>
          <p:nvPr/>
        </p:nvSpPr>
        <p:spPr bwMode="auto">
          <a:xfrm>
            <a:off x="8941495" y="2487019"/>
            <a:ext cx="1571625" cy="30777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400" dirty="0"/>
              <a:t>SMS TA.XT</a:t>
            </a:r>
            <a:r>
              <a:rPr lang="tr-TR" sz="1400" dirty="0" err="1">
                <a:latin typeface="Arial" charset="0"/>
              </a:rPr>
              <a:t>Plus</a:t>
            </a:r>
            <a:endParaRPr lang="en-GB" sz="1400" dirty="0"/>
          </a:p>
        </p:txBody>
      </p:sp>
      <p:grpSp>
        <p:nvGrpSpPr>
          <p:cNvPr id="57" name="Group 162"/>
          <p:cNvGrpSpPr>
            <a:grpSpLocks/>
          </p:cNvGrpSpPr>
          <p:nvPr/>
        </p:nvGrpSpPr>
        <p:grpSpPr bwMode="auto">
          <a:xfrm>
            <a:off x="2777233" y="2785468"/>
            <a:ext cx="142875" cy="347662"/>
            <a:chOff x="1857356" y="928670"/>
            <a:chExt cx="142876" cy="1204354"/>
          </a:xfrm>
        </p:grpSpPr>
        <p:sp>
          <p:nvSpPr>
            <p:cNvPr id="58" name="Oval 159"/>
            <p:cNvSpPr/>
            <p:nvPr/>
          </p:nvSpPr>
          <p:spPr>
            <a:xfrm>
              <a:off x="1857356" y="928670"/>
              <a:ext cx="142876" cy="14298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GB"/>
            </a:p>
          </p:txBody>
        </p:sp>
        <p:cxnSp>
          <p:nvCxnSpPr>
            <p:cNvPr id="59" name="Straight Connector 161"/>
            <p:cNvCxnSpPr/>
            <p:nvPr/>
          </p:nvCxnSpPr>
          <p:spPr>
            <a:xfrm rot="5400000">
              <a:off x="1392610" y="1595250"/>
              <a:ext cx="107237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163"/>
          <p:cNvGrpSpPr>
            <a:grpSpLocks/>
          </p:cNvGrpSpPr>
          <p:nvPr/>
        </p:nvGrpSpPr>
        <p:grpSpPr bwMode="auto">
          <a:xfrm flipV="1">
            <a:off x="4063108" y="3366494"/>
            <a:ext cx="142875" cy="338137"/>
            <a:chOff x="1857356" y="928670"/>
            <a:chExt cx="142876" cy="1204354"/>
          </a:xfrm>
        </p:grpSpPr>
        <p:sp>
          <p:nvSpPr>
            <p:cNvPr id="61" name="Oval 164"/>
            <p:cNvSpPr/>
            <p:nvPr/>
          </p:nvSpPr>
          <p:spPr>
            <a:xfrm>
              <a:off x="1857356" y="928670"/>
              <a:ext cx="142876" cy="14135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GB"/>
            </a:p>
          </p:txBody>
        </p:sp>
        <p:cxnSp>
          <p:nvCxnSpPr>
            <p:cNvPr id="62" name="Straight Connector 165"/>
            <p:cNvCxnSpPr/>
            <p:nvPr/>
          </p:nvCxnSpPr>
          <p:spPr>
            <a:xfrm rot="5400000">
              <a:off x="1391640" y="1594283"/>
              <a:ext cx="1074308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166"/>
          <p:cNvGrpSpPr>
            <a:grpSpLocks/>
          </p:cNvGrpSpPr>
          <p:nvPr/>
        </p:nvGrpSpPr>
        <p:grpSpPr bwMode="auto">
          <a:xfrm>
            <a:off x="5991920" y="2775943"/>
            <a:ext cx="142875" cy="347662"/>
            <a:chOff x="1857356" y="928670"/>
            <a:chExt cx="142876" cy="1204354"/>
          </a:xfrm>
        </p:grpSpPr>
        <p:sp>
          <p:nvSpPr>
            <p:cNvPr id="64" name="Oval 167"/>
            <p:cNvSpPr/>
            <p:nvPr/>
          </p:nvSpPr>
          <p:spPr>
            <a:xfrm>
              <a:off x="1857356" y="928670"/>
              <a:ext cx="142876" cy="14298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GB"/>
            </a:p>
          </p:txBody>
        </p:sp>
        <p:cxnSp>
          <p:nvCxnSpPr>
            <p:cNvPr id="65" name="Straight Connector 168"/>
            <p:cNvCxnSpPr/>
            <p:nvPr/>
          </p:nvCxnSpPr>
          <p:spPr>
            <a:xfrm rot="5400000">
              <a:off x="1392610" y="1595250"/>
              <a:ext cx="107237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169"/>
          <p:cNvGrpSpPr>
            <a:grpSpLocks/>
          </p:cNvGrpSpPr>
          <p:nvPr/>
        </p:nvGrpSpPr>
        <p:grpSpPr bwMode="auto">
          <a:xfrm>
            <a:off x="9992420" y="2785469"/>
            <a:ext cx="142875" cy="338137"/>
            <a:chOff x="1857356" y="928670"/>
            <a:chExt cx="142876" cy="1204354"/>
          </a:xfrm>
        </p:grpSpPr>
        <p:sp>
          <p:nvSpPr>
            <p:cNvPr id="67" name="Oval 170"/>
            <p:cNvSpPr/>
            <p:nvPr/>
          </p:nvSpPr>
          <p:spPr>
            <a:xfrm>
              <a:off x="1857356" y="928670"/>
              <a:ext cx="142876" cy="14135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GB"/>
            </a:p>
          </p:txBody>
        </p:sp>
        <p:cxnSp>
          <p:nvCxnSpPr>
            <p:cNvPr id="68" name="Straight Connector 171"/>
            <p:cNvCxnSpPr/>
            <p:nvPr/>
          </p:nvCxnSpPr>
          <p:spPr>
            <a:xfrm rot="5400000">
              <a:off x="1391640" y="1594283"/>
              <a:ext cx="1074308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172"/>
          <p:cNvGrpSpPr>
            <a:grpSpLocks/>
          </p:cNvGrpSpPr>
          <p:nvPr/>
        </p:nvGrpSpPr>
        <p:grpSpPr bwMode="auto">
          <a:xfrm flipV="1">
            <a:off x="8349358" y="3418881"/>
            <a:ext cx="142875" cy="295275"/>
            <a:chOff x="1857356" y="928670"/>
            <a:chExt cx="142876" cy="1204354"/>
          </a:xfrm>
        </p:grpSpPr>
        <p:sp>
          <p:nvSpPr>
            <p:cNvPr id="70" name="Oval 173"/>
            <p:cNvSpPr/>
            <p:nvPr/>
          </p:nvSpPr>
          <p:spPr>
            <a:xfrm>
              <a:off x="1857356" y="928670"/>
              <a:ext cx="142876" cy="1424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GB"/>
            </a:p>
          </p:txBody>
        </p:sp>
        <p:cxnSp>
          <p:nvCxnSpPr>
            <p:cNvPr id="71" name="Straight Connector 174"/>
            <p:cNvCxnSpPr/>
            <p:nvPr/>
          </p:nvCxnSpPr>
          <p:spPr>
            <a:xfrm rot="5400000">
              <a:off x="1394604" y="1597248"/>
              <a:ext cx="1068381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175"/>
          <p:cNvSpPr txBox="1">
            <a:spLocks noChangeArrowheads="1"/>
          </p:cNvSpPr>
          <p:nvPr/>
        </p:nvSpPr>
        <p:spPr bwMode="auto">
          <a:xfrm>
            <a:off x="2927649" y="6021289"/>
            <a:ext cx="24288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sz="1600" dirty="0">
                <a:latin typeface="Arial" charset="0"/>
              </a:rPr>
              <a:t>Otomatik-Mekanik</a:t>
            </a:r>
            <a:endParaRPr lang="en-GB" sz="1600" dirty="0">
              <a:latin typeface="Arial" charset="0"/>
            </a:endParaRPr>
          </a:p>
        </p:txBody>
      </p:sp>
      <p:sp>
        <p:nvSpPr>
          <p:cNvPr id="73" name="TextBox 176"/>
          <p:cNvSpPr txBox="1">
            <a:spLocks noChangeArrowheads="1"/>
          </p:cNvSpPr>
          <p:nvPr/>
        </p:nvSpPr>
        <p:spPr bwMode="auto">
          <a:xfrm>
            <a:off x="5341045" y="548680"/>
            <a:ext cx="22145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sz="1600">
                <a:latin typeface="Arial" charset="0"/>
              </a:rPr>
              <a:t>Elektro-Mekanik</a:t>
            </a:r>
            <a:endParaRPr lang="en-GB" sz="1600">
              <a:latin typeface="Arial" charset="0"/>
            </a:endParaRPr>
          </a:p>
        </p:txBody>
      </p:sp>
      <p:sp>
        <p:nvSpPr>
          <p:cNvPr id="74" name="TextBox 177"/>
          <p:cNvSpPr txBox="1">
            <a:spLocks noChangeArrowheads="1"/>
          </p:cNvSpPr>
          <p:nvPr/>
        </p:nvSpPr>
        <p:spPr bwMode="auto">
          <a:xfrm>
            <a:off x="7634982" y="5500094"/>
            <a:ext cx="2214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sz="1600">
                <a:latin typeface="Arial" charset="0"/>
              </a:rPr>
              <a:t>Bilgisayar Kontrollü</a:t>
            </a:r>
            <a:endParaRPr lang="en-GB" sz="1600">
              <a:latin typeface="Arial" charset="0"/>
            </a:endParaRPr>
          </a:p>
        </p:txBody>
      </p:sp>
      <p:sp>
        <p:nvSpPr>
          <p:cNvPr id="75" name="TextBox 178"/>
          <p:cNvSpPr txBox="1">
            <a:spLocks noChangeArrowheads="1"/>
          </p:cNvSpPr>
          <p:nvPr/>
        </p:nvSpPr>
        <p:spPr bwMode="auto">
          <a:xfrm>
            <a:off x="2027933" y="548680"/>
            <a:ext cx="2428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tr-TR" sz="1600" dirty="0">
                <a:latin typeface="Arial" charset="0"/>
              </a:rPr>
              <a:t>Mekanik-Manüel</a:t>
            </a:r>
            <a:endParaRPr lang="en-GB" sz="1600" dirty="0">
              <a:latin typeface="Consolas" pitchFamily="49" charset="0"/>
            </a:endParaRPr>
          </a:p>
        </p:txBody>
      </p:sp>
      <p:pic>
        <p:nvPicPr>
          <p:cNvPr id="76" name="Picture 9" descr="M:\SMS Pictures\TTC - Photos, Applications &amp; more\Copywrited_Info_at_TTC\Copywrited Pictures TTC &amp; SMS Probes\Taxt2pic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63544" y="4142781"/>
            <a:ext cx="1735138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" name="Picture 11" descr="M:\SMS Pictures\Professional photographs\Applications - XT\Food\Acoustic &amp; Video - craft knife with biscuit_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68470" y="1070969"/>
            <a:ext cx="1636713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" name="Lightning Bolt 55"/>
          <p:cNvSpPr/>
          <p:nvPr/>
        </p:nvSpPr>
        <p:spPr>
          <a:xfrm rot="692074">
            <a:off x="5393913" y="2797206"/>
            <a:ext cx="250825" cy="925512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9" name="Oval 57"/>
          <p:cNvSpPr/>
          <p:nvPr/>
        </p:nvSpPr>
        <p:spPr bwMode="auto">
          <a:xfrm flipH="1">
            <a:off x="5150544" y="4285655"/>
            <a:ext cx="46038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/>
          </a:p>
        </p:txBody>
      </p:sp>
      <p:cxnSp>
        <p:nvCxnSpPr>
          <p:cNvPr id="80" name="Straight Connector 58"/>
          <p:cNvCxnSpPr/>
          <p:nvPr/>
        </p:nvCxnSpPr>
        <p:spPr bwMode="auto">
          <a:xfrm rot="5400000">
            <a:off x="5250854" y="3986661"/>
            <a:ext cx="539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64"/>
          <p:cNvSpPr txBox="1">
            <a:spLocks noChangeArrowheads="1"/>
          </p:cNvSpPr>
          <p:nvPr/>
        </p:nvSpPr>
        <p:spPr bwMode="auto">
          <a:xfrm>
            <a:off x="5087888" y="4653136"/>
            <a:ext cx="2376264" cy="175432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/>
              <a:t>1963 – </a:t>
            </a:r>
            <a:r>
              <a:rPr lang="en-GB" dirty="0" err="1"/>
              <a:t>Szczesniak</a:t>
            </a:r>
            <a:r>
              <a:rPr lang="en-GB" dirty="0"/>
              <a:t> </a:t>
            </a:r>
            <a:r>
              <a:rPr lang="tr-TR" dirty="0">
                <a:latin typeface="Arial" charset="0"/>
              </a:rPr>
              <a:t>            </a:t>
            </a:r>
            <a:r>
              <a:rPr lang="en-GB" dirty="0"/>
              <a:t>General Food</a:t>
            </a:r>
            <a:r>
              <a:rPr lang="tr-TR" dirty="0">
                <a:latin typeface="Arial" charset="0"/>
              </a:rPr>
              <a:t>s</a:t>
            </a:r>
          </a:p>
          <a:p>
            <a:r>
              <a:rPr lang="en-GB" dirty="0"/>
              <a:t> </a:t>
            </a:r>
            <a:r>
              <a:rPr lang="tr-TR" dirty="0"/>
              <a:t>Tekstür Profil Analizlerini </a:t>
            </a:r>
          </a:p>
          <a:p>
            <a:r>
              <a:rPr lang="tr-TR" dirty="0"/>
              <a:t>“</a:t>
            </a:r>
            <a:r>
              <a:rPr lang="tr-TR" dirty="0" err="1"/>
              <a:t>Tekstür</a:t>
            </a:r>
            <a:r>
              <a:rPr lang="tr-TR" dirty="0" err="1">
                <a:latin typeface="Arial" charset="0"/>
              </a:rPr>
              <a:t>o</a:t>
            </a:r>
            <a:r>
              <a:rPr lang="tr-TR" dirty="0" err="1"/>
              <a:t>metre</a:t>
            </a:r>
            <a:r>
              <a:rPr lang="tr-TR" dirty="0"/>
              <a:t>”</a:t>
            </a:r>
          </a:p>
          <a:p>
            <a:r>
              <a:rPr lang="tr-TR" dirty="0"/>
              <a:t>i</a:t>
            </a:r>
            <a:r>
              <a:rPr lang="tr-TR" dirty="0"/>
              <a:t>le </a:t>
            </a:r>
            <a:r>
              <a:rPr lang="tr-TR" dirty="0"/>
              <a:t>yapmaya başladı.</a:t>
            </a:r>
            <a:r>
              <a:rPr lang="en-GB" dirty="0"/>
              <a:t> </a:t>
            </a:r>
          </a:p>
        </p:txBody>
      </p:sp>
      <p:sp>
        <p:nvSpPr>
          <p:cNvPr id="84" name="83 Metin kutusu"/>
          <p:cNvSpPr txBox="1"/>
          <p:nvPr/>
        </p:nvSpPr>
        <p:spPr>
          <a:xfrm>
            <a:off x="3647728" y="18864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/>
              <a:t>Tekstür</a:t>
            </a:r>
            <a:r>
              <a:rPr lang="tr-TR" b="1" dirty="0"/>
              <a:t> analizlerinin tarihsel gelişimi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39930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18579" y="290038"/>
            <a:ext cx="8534400" cy="1507067"/>
          </a:xfrm>
        </p:spPr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Tekstür</a:t>
            </a:r>
            <a:r>
              <a:rPr lang="tr-TR" dirty="0" smtClean="0">
                <a:solidFill>
                  <a:srgbClr val="C00000"/>
                </a:solidFill>
              </a:rPr>
              <a:t> analiz cihazı nedir?</a:t>
            </a:r>
            <a:endParaRPr lang="tr-TR" dirty="0">
              <a:solidFill>
                <a:srgbClr val="C00000"/>
              </a:solidFill>
            </a:endParaRPr>
          </a:p>
        </p:txBody>
      </p:sp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5095868" y="2071678"/>
            <a:ext cx="1643074" cy="2428892"/>
            <a:chOff x="0" y="611"/>
            <a:chExt cx="1117" cy="1954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742" y="738"/>
              <a:ext cx="370" cy="627"/>
              <a:chOff x="742" y="738"/>
              <a:chExt cx="370" cy="627"/>
            </a:xfrm>
          </p:grpSpPr>
          <p:grpSp>
            <p:nvGrpSpPr>
              <p:cNvPr id="85" name="Group 1028"/>
              <p:cNvGrpSpPr>
                <a:grpSpLocks/>
              </p:cNvGrpSpPr>
              <p:nvPr/>
            </p:nvGrpSpPr>
            <p:grpSpPr bwMode="auto">
              <a:xfrm>
                <a:off x="742" y="738"/>
                <a:ext cx="370" cy="308"/>
                <a:chOff x="742" y="738"/>
                <a:chExt cx="370" cy="308"/>
              </a:xfrm>
            </p:grpSpPr>
            <p:grpSp>
              <p:nvGrpSpPr>
                <p:cNvPr id="114" name="Group 1029"/>
                <p:cNvGrpSpPr>
                  <a:grpSpLocks/>
                </p:cNvGrpSpPr>
                <p:nvPr/>
              </p:nvGrpSpPr>
              <p:grpSpPr bwMode="auto">
                <a:xfrm>
                  <a:off x="742" y="917"/>
                  <a:ext cx="370" cy="26"/>
                  <a:chOff x="742" y="917"/>
                  <a:chExt cx="370" cy="26"/>
                </a:xfrm>
              </p:grpSpPr>
              <p:sp>
                <p:nvSpPr>
                  <p:cNvPr id="139" name="AutoShape 103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3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0" name="AutoShape 103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5" name="Group 1032"/>
                <p:cNvGrpSpPr>
                  <a:grpSpLocks/>
                </p:cNvGrpSpPr>
                <p:nvPr/>
              </p:nvGrpSpPr>
              <p:grpSpPr bwMode="auto">
                <a:xfrm>
                  <a:off x="742" y="881"/>
                  <a:ext cx="370" cy="27"/>
                  <a:chOff x="742" y="881"/>
                  <a:chExt cx="370" cy="27"/>
                </a:xfrm>
              </p:grpSpPr>
              <p:sp>
                <p:nvSpPr>
                  <p:cNvPr id="137" name="AutoShape 103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99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8" name="AutoShape 103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8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6" name="Group 1035"/>
                <p:cNvGrpSpPr>
                  <a:grpSpLocks/>
                </p:cNvGrpSpPr>
                <p:nvPr/>
              </p:nvGrpSpPr>
              <p:grpSpPr bwMode="auto">
                <a:xfrm>
                  <a:off x="742" y="846"/>
                  <a:ext cx="370" cy="25"/>
                  <a:chOff x="742" y="846"/>
                  <a:chExt cx="370" cy="25"/>
                </a:xfrm>
              </p:grpSpPr>
              <p:sp>
                <p:nvSpPr>
                  <p:cNvPr id="135" name="AutoShape 103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63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AutoShape 103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4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7" name="Group 1038"/>
                <p:cNvGrpSpPr>
                  <a:grpSpLocks/>
                </p:cNvGrpSpPr>
                <p:nvPr/>
              </p:nvGrpSpPr>
              <p:grpSpPr bwMode="auto">
                <a:xfrm>
                  <a:off x="742" y="809"/>
                  <a:ext cx="370" cy="27"/>
                  <a:chOff x="742" y="809"/>
                  <a:chExt cx="370" cy="27"/>
                </a:xfrm>
              </p:grpSpPr>
              <p:sp>
                <p:nvSpPr>
                  <p:cNvPr id="133" name="AutoShape 103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2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4" name="AutoShape 104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8" name="Group 1041"/>
                <p:cNvGrpSpPr>
                  <a:grpSpLocks/>
                </p:cNvGrpSpPr>
                <p:nvPr/>
              </p:nvGrpSpPr>
              <p:grpSpPr bwMode="auto">
                <a:xfrm>
                  <a:off x="742" y="774"/>
                  <a:ext cx="370" cy="27"/>
                  <a:chOff x="742" y="774"/>
                  <a:chExt cx="370" cy="27"/>
                </a:xfrm>
              </p:grpSpPr>
              <p:sp>
                <p:nvSpPr>
                  <p:cNvPr id="131" name="AutoShape 104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2" name="AutoShape 104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7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9" name="Group 1044"/>
                <p:cNvGrpSpPr>
                  <a:grpSpLocks/>
                </p:cNvGrpSpPr>
                <p:nvPr/>
              </p:nvGrpSpPr>
              <p:grpSpPr bwMode="auto">
                <a:xfrm>
                  <a:off x="742" y="738"/>
                  <a:ext cx="370" cy="26"/>
                  <a:chOff x="742" y="738"/>
                  <a:chExt cx="370" cy="26"/>
                </a:xfrm>
              </p:grpSpPr>
              <p:sp>
                <p:nvSpPr>
                  <p:cNvPr id="129" name="AutoShape 104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5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0" name="AutoShape 104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0" name="Group 1047"/>
                <p:cNvGrpSpPr>
                  <a:grpSpLocks/>
                </p:cNvGrpSpPr>
                <p:nvPr/>
              </p:nvGrpSpPr>
              <p:grpSpPr bwMode="auto">
                <a:xfrm>
                  <a:off x="742" y="1020"/>
                  <a:ext cx="370" cy="26"/>
                  <a:chOff x="742" y="1020"/>
                  <a:chExt cx="370" cy="26"/>
                </a:xfrm>
              </p:grpSpPr>
              <p:sp>
                <p:nvSpPr>
                  <p:cNvPr id="127" name="AutoShape 104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3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8" name="AutoShape 104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20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1" name="Group 1050"/>
                <p:cNvGrpSpPr>
                  <a:grpSpLocks/>
                </p:cNvGrpSpPr>
                <p:nvPr/>
              </p:nvGrpSpPr>
              <p:grpSpPr bwMode="auto">
                <a:xfrm>
                  <a:off x="742" y="985"/>
                  <a:ext cx="370" cy="27"/>
                  <a:chOff x="742" y="985"/>
                  <a:chExt cx="370" cy="27"/>
                </a:xfrm>
              </p:grpSpPr>
              <p:sp>
                <p:nvSpPr>
                  <p:cNvPr id="125" name="AutoShape 105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03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6" name="AutoShape 10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8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2" name="Group 1053"/>
                <p:cNvGrpSpPr>
                  <a:grpSpLocks/>
                </p:cNvGrpSpPr>
                <p:nvPr/>
              </p:nvGrpSpPr>
              <p:grpSpPr bwMode="auto">
                <a:xfrm>
                  <a:off x="742" y="951"/>
                  <a:ext cx="370" cy="26"/>
                  <a:chOff x="742" y="951"/>
                  <a:chExt cx="370" cy="26"/>
                </a:xfrm>
              </p:grpSpPr>
              <p:sp>
                <p:nvSpPr>
                  <p:cNvPr id="123" name="AutoShape 105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69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4" name="AutoShape 105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5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86" name="Group 1056"/>
              <p:cNvGrpSpPr>
                <a:grpSpLocks/>
              </p:cNvGrpSpPr>
              <p:nvPr/>
            </p:nvGrpSpPr>
            <p:grpSpPr bwMode="auto">
              <a:xfrm>
                <a:off x="742" y="1055"/>
                <a:ext cx="370" cy="310"/>
                <a:chOff x="742" y="1055"/>
                <a:chExt cx="370" cy="310"/>
              </a:xfrm>
            </p:grpSpPr>
            <p:grpSp>
              <p:nvGrpSpPr>
                <p:cNvPr id="87" name="Group 1057"/>
                <p:cNvGrpSpPr>
                  <a:grpSpLocks/>
                </p:cNvGrpSpPr>
                <p:nvPr/>
              </p:nvGrpSpPr>
              <p:grpSpPr bwMode="auto">
                <a:xfrm>
                  <a:off x="742" y="1236"/>
                  <a:ext cx="370" cy="26"/>
                  <a:chOff x="742" y="1236"/>
                  <a:chExt cx="370" cy="26"/>
                </a:xfrm>
              </p:grpSpPr>
              <p:sp>
                <p:nvSpPr>
                  <p:cNvPr id="112" name="AutoShape 105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52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3" name="AutoShape 105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3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8" name="Group 1060"/>
                <p:cNvGrpSpPr>
                  <a:grpSpLocks/>
                </p:cNvGrpSpPr>
                <p:nvPr/>
              </p:nvGrpSpPr>
              <p:grpSpPr bwMode="auto">
                <a:xfrm>
                  <a:off x="742" y="1199"/>
                  <a:ext cx="370" cy="27"/>
                  <a:chOff x="742" y="1199"/>
                  <a:chExt cx="370" cy="27"/>
                </a:xfrm>
              </p:grpSpPr>
              <p:sp>
                <p:nvSpPr>
                  <p:cNvPr id="110" name="AutoShape 106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1" name="AutoShape 106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9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9" name="Group 1063"/>
                <p:cNvGrpSpPr>
                  <a:grpSpLocks/>
                </p:cNvGrpSpPr>
                <p:nvPr/>
              </p:nvGrpSpPr>
              <p:grpSpPr bwMode="auto">
                <a:xfrm>
                  <a:off x="742" y="1163"/>
                  <a:ext cx="370" cy="27"/>
                  <a:chOff x="742" y="1163"/>
                  <a:chExt cx="370" cy="27"/>
                </a:xfrm>
              </p:grpSpPr>
              <p:sp>
                <p:nvSpPr>
                  <p:cNvPr id="108" name="AutoShape 106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8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9" name="AutoShape 106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6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0" name="Group 1066"/>
                <p:cNvGrpSpPr>
                  <a:grpSpLocks/>
                </p:cNvGrpSpPr>
                <p:nvPr/>
              </p:nvGrpSpPr>
              <p:grpSpPr bwMode="auto">
                <a:xfrm>
                  <a:off x="742" y="1127"/>
                  <a:ext cx="370" cy="27"/>
                  <a:chOff x="742" y="1127"/>
                  <a:chExt cx="370" cy="27"/>
                </a:xfrm>
              </p:grpSpPr>
              <p:sp>
                <p:nvSpPr>
                  <p:cNvPr id="106" name="AutoShape 106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45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7" name="AutoShape 10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27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1" name="Group 1069"/>
                <p:cNvGrpSpPr>
                  <a:grpSpLocks/>
                </p:cNvGrpSpPr>
                <p:nvPr/>
              </p:nvGrpSpPr>
              <p:grpSpPr bwMode="auto">
                <a:xfrm>
                  <a:off x="742" y="1091"/>
                  <a:ext cx="370" cy="28"/>
                  <a:chOff x="742" y="1091"/>
                  <a:chExt cx="370" cy="28"/>
                </a:xfrm>
              </p:grpSpPr>
              <p:sp>
                <p:nvSpPr>
                  <p:cNvPr id="104" name="AutoShape 107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5" name="AutoShape 107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2" name="Group 1072"/>
                <p:cNvGrpSpPr>
                  <a:grpSpLocks/>
                </p:cNvGrpSpPr>
                <p:nvPr/>
              </p:nvGrpSpPr>
              <p:grpSpPr bwMode="auto">
                <a:xfrm>
                  <a:off x="742" y="1055"/>
                  <a:ext cx="370" cy="28"/>
                  <a:chOff x="742" y="1055"/>
                  <a:chExt cx="370" cy="28"/>
                </a:xfrm>
              </p:grpSpPr>
              <p:sp>
                <p:nvSpPr>
                  <p:cNvPr id="102" name="AutoShape 107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7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3" name="AutoShape 107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5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3" name="Group 1075"/>
                <p:cNvGrpSpPr>
                  <a:grpSpLocks/>
                </p:cNvGrpSpPr>
                <p:nvPr/>
              </p:nvGrpSpPr>
              <p:grpSpPr bwMode="auto">
                <a:xfrm>
                  <a:off x="742" y="1338"/>
                  <a:ext cx="370" cy="27"/>
                  <a:chOff x="742" y="1338"/>
                  <a:chExt cx="370" cy="27"/>
                </a:xfrm>
              </p:grpSpPr>
              <p:sp>
                <p:nvSpPr>
                  <p:cNvPr id="100" name="AutoShape 107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5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1" name="AutoShape 107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4" name="Group 1078"/>
                <p:cNvGrpSpPr>
                  <a:grpSpLocks/>
                </p:cNvGrpSpPr>
                <p:nvPr/>
              </p:nvGrpSpPr>
              <p:grpSpPr bwMode="auto">
                <a:xfrm>
                  <a:off x="742" y="1304"/>
                  <a:ext cx="370" cy="26"/>
                  <a:chOff x="742" y="1304"/>
                  <a:chExt cx="370" cy="26"/>
                </a:xfrm>
              </p:grpSpPr>
              <p:sp>
                <p:nvSpPr>
                  <p:cNvPr id="98" name="AutoShape 107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2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9" name="AutoShape 108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0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5" name="Group 1081"/>
                <p:cNvGrpSpPr>
                  <a:grpSpLocks/>
                </p:cNvGrpSpPr>
                <p:nvPr/>
              </p:nvGrpSpPr>
              <p:grpSpPr bwMode="auto">
                <a:xfrm>
                  <a:off x="742" y="1270"/>
                  <a:ext cx="370" cy="27"/>
                  <a:chOff x="742" y="1270"/>
                  <a:chExt cx="370" cy="27"/>
                </a:xfrm>
              </p:grpSpPr>
              <p:sp>
                <p:nvSpPr>
                  <p:cNvPr id="96" name="AutoShape 108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88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7" name="AutoShape 108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70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grpSp>
          <p:nvGrpSpPr>
            <p:cNvPr id="6" name="Group 1084"/>
            <p:cNvGrpSpPr>
              <a:grpSpLocks/>
            </p:cNvGrpSpPr>
            <p:nvPr/>
          </p:nvGrpSpPr>
          <p:grpSpPr bwMode="auto">
            <a:xfrm>
              <a:off x="736" y="611"/>
              <a:ext cx="381" cy="101"/>
              <a:chOff x="736" y="611"/>
              <a:chExt cx="381" cy="101"/>
            </a:xfrm>
          </p:grpSpPr>
          <p:sp>
            <p:nvSpPr>
              <p:cNvPr id="83" name="Freeform 1085"/>
              <p:cNvSpPr>
                <a:spLocks/>
              </p:cNvSpPr>
              <p:nvPr/>
            </p:nvSpPr>
            <p:spPr bwMode="auto">
              <a:xfrm>
                <a:off x="736" y="611"/>
                <a:ext cx="381" cy="85"/>
              </a:xfrm>
              <a:custGeom>
                <a:avLst/>
                <a:gdLst>
                  <a:gd name="T0" fmla="*/ 18 w 381"/>
                  <a:gd name="T1" fmla="*/ 0 h 85"/>
                  <a:gd name="T2" fmla="*/ 0 w 381"/>
                  <a:gd name="T3" fmla="*/ 84 h 85"/>
                  <a:gd name="T4" fmla="*/ 380 w 381"/>
                  <a:gd name="T5" fmla="*/ 84 h 85"/>
                  <a:gd name="T6" fmla="*/ 368 w 381"/>
                  <a:gd name="T7" fmla="*/ 24 h 85"/>
                  <a:gd name="T8" fmla="*/ 18 w 381"/>
                  <a:gd name="T9" fmla="*/ 0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1"/>
                  <a:gd name="T16" fmla="*/ 0 h 85"/>
                  <a:gd name="T17" fmla="*/ 381 w 381"/>
                  <a:gd name="T18" fmla="*/ 85 h 8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1" h="85">
                    <a:moveTo>
                      <a:pt x="18" y="0"/>
                    </a:moveTo>
                    <a:lnTo>
                      <a:pt x="0" y="84"/>
                    </a:lnTo>
                    <a:lnTo>
                      <a:pt x="380" y="84"/>
                    </a:lnTo>
                    <a:lnTo>
                      <a:pt x="368" y="24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>
                <a:solidFill>
                  <a:srgbClr val="E6E4DF"/>
                </a:solidFill>
                <a:round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4" name="Rectangle 1086"/>
              <p:cNvSpPr>
                <a:spLocks noChangeArrowheads="1"/>
              </p:cNvSpPr>
              <p:nvPr/>
            </p:nvSpPr>
            <p:spPr bwMode="auto">
              <a:xfrm>
                <a:off x="829" y="700"/>
                <a:ext cx="197" cy="12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Rectangle 1087"/>
            <p:cNvSpPr>
              <a:spLocks noChangeArrowheads="1"/>
            </p:cNvSpPr>
            <p:nvPr/>
          </p:nvSpPr>
          <p:spPr bwMode="auto">
            <a:xfrm>
              <a:off x="829" y="724"/>
              <a:ext cx="198" cy="6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8" name="Group 1088"/>
            <p:cNvGrpSpPr>
              <a:grpSpLocks/>
            </p:cNvGrpSpPr>
            <p:nvPr/>
          </p:nvGrpSpPr>
          <p:grpSpPr bwMode="auto">
            <a:xfrm>
              <a:off x="737" y="1597"/>
              <a:ext cx="368" cy="627"/>
              <a:chOff x="737" y="1597"/>
              <a:chExt cx="368" cy="627"/>
            </a:xfrm>
          </p:grpSpPr>
          <p:grpSp>
            <p:nvGrpSpPr>
              <p:cNvPr id="27" name="Group 1089"/>
              <p:cNvGrpSpPr>
                <a:grpSpLocks/>
              </p:cNvGrpSpPr>
              <p:nvPr/>
            </p:nvGrpSpPr>
            <p:grpSpPr bwMode="auto">
              <a:xfrm>
                <a:off x="737" y="1597"/>
                <a:ext cx="368" cy="308"/>
                <a:chOff x="737" y="1597"/>
                <a:chExt cx="368" cy="308"/>
              </a:xfrm>
            </p:grpSpPr>
            <p:grpSp>
              <p:nvGrpSpPr>
                <p:cNvPr id="56" name="Group 1090"/>
                <p:cNvGrpSpPr>
                  <a:grpSpLocks/>
                </p:cNvGrpSpPr>
                <p:nvPr/>
              </p:nvGrpSpPr>
              <p:grpSpPr bwMode="auto">
                <a:xfrm>
                  <a:off x="737" y="1775"/>
                  <a:ext cx="368" cy="27"/>
                  <a:chOff x="737" y="1775"/>
                  <a:chExt cx="368" cy="27"/>
                </a:xfrm>
              </p:grpSpPr>
              <p:sp>
                <p:nvSpPr>
                  <p:cNvPr id="81" name="AutoShape 109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9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2" name="AutoShape 109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7" name="Group 1093"/>
                <p:cNvGrpSpPr>
                  <a:grpSpLocks/>
                </p:cNvGrpSpPr>
                <p:nvPr/>
              </p:nvGrpSpPr>
              <p:grpSpPr bwMode="auto">
                <a:xfrm>
                  <a:off x="737" y="1740"/>
                  <a:ext cx="368" cy="27"/>
                  <a:chOff x="737" y="1740"/>
                  <a:chExt cx="368" cy="27"/>
                </a:xfrm>
              </p:grpSpPr>
              <p:sp>
                <p:nvSpPr>
                  <p:cNvPr id="79" name="AutoShape 109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5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0" name="AutoShape 109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8" name="Group 1096"/>
                <p:cNvGrpSpPr>
                  <a:grpSpLocks/>
                </p:cNvGrpSpPr>
                <p:nvPr/>
              </p:nvGrpSpPr>
              <p:grpSpPr bwMode="auto">
                <a:xfrm>
                  <a:off x="737" y="1704"/>
                  <a:ext cx="368" cy="26"/>
                  <a:chOff x="737" y="1704"/>
                  <a:chExt cx="368" cy="26"/>
                </a:xfrm>
              </p:grpSpPr>
              <p:sp>
                <p:nvSpPr>
                  <p:cNvPr id="77" name="AutoShape 109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2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8" name="AutoShape 109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0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9" name="Group 1099"/>
                <p:cNvGrpSpPr>
                  <a:grpSpLocks/>
                </p:cNvGrpSpPr>
                <p:nvPr/>
              </p:nvGrpSpPr>
              <p:grpSpPr bwMode="auto">
                <a:xfrm>
                  <a:off x="737" y="1668"/>
                  <a:ext cx="368" cy="27"/>
                  <a:chOff x="737" y="1668"/>
                  <a:chExt cx="368" cy="27"/>
                </a:xfrm>
              </p:grpSpPr>
              <p:sp>
                <p:nvSpPr>
                  <p:cNvPr id="75" name="AutoShape 110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8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6" name="AutoShape 110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0" name="Group 1102"/>
                <p:cNvGrpSpPr>
                  <a:grpSpLocks/>
                </p:cNvGrpSpPr>
                <p:nvPr/>
              </p:nvGrpSpPr>
              <p:grpSpPr bwMode="auto">
                <a:xfrm>
                  <a:off x="737" y="1632"/>
                  <a:ext cx="368" cy="27"/>
                  <a:chOff x="737" y="1632"/>
                  <a:chExt cx="368" cy="27"/>
                </a:xfrm>
              </p:grpSpPr>
              <p:sp>
                <p:nvSpPr>
                  <p:cNvPr id="73" name="AutoShape 110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5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4" name="AutoShape 110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3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1" name="Group 1105"/>
                <p:cNvGrpSpPr>
                  <a:grpSpLocks/>
                </p:cNvGrpSpPr>
                <p:nvPr/>
              </p:nvGrpSpPr>
              <p:grpSpPr bwMode="auto">
                <a:xfrm>
                  <a:off x="737" y="1597"/>
                  <a:ext cx="368" cy="26"/>
                  <a:chOff x="737" y="1597"/>
                  <a:chExt cx="368" cy="26"/>
                </a:xfrm>
              </p:grpSpPr>
              <p:sp>
                <p:nvSpPr>
                  <p:cNvPr id="71" name="AutoShape 110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1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2" name="AutoShape 110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59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2" name="Group 1108"/>
                <p:cNvGrpSpPr>
                  <a:grpSpLocks/>
                </p:cNvGrpSpPr>
                <p:nvPr/>
              </p:nvGrpSpPr>
              <p:grpSpPr bwMode="auto">
                <a:xfrm>
                  <a:off x="737" y="1880"/>
                  <a:ext cx="368" cy="25"/>
                  <a:chOff x="737" y="1880"/>
                  <a:chExt cx="368" cy="25"/>
                </a:xfrm>
              </p:grpSpPr>
              <p:sp>
                <p:nvSpPr>
                  <p:cNvPr id="69" name="AutoShape 110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96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0" name="AutoShape 11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80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3" name="Group 1111"/>
                <p:cNvGrpSpPr>
                  <a:grpSpLocks/>
                </p:cNvGrpSpPr>
                <p:nvPr/>
              </p:nvGrpSpPr>
              <p:grpSpPr bwMode="auto">
                <a:xfrm>
                  <a:off x="737" y="1844"/>
                  <a:ext cx="368" cy="28"/>
                  <a:chOff x="737" y="1844"/>
                  <a:chExt cx="368" cy="28"/>
                </a:xfrm>
              </p:grpSpPr>
              <p:sp>
                <p:nvSpPr>
                  <p:cNvPr id="67" name="AutoShape 111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6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8" name="AutoShape 11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44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4" name="Group 1114"/>
                <p:cNvGrpSpPr>
                  <a:grpSpLocks/>
                </p:cNvGrpSpPr>
                <p:nvPr/>
              </p:nvGrpSpPr>
              <p:grpSpPr bwMode="auto">
                <a:xfrm>
                  <a:off x="737" y="1810"/>
                  <a:ext cx="368" cy="27"/>
                  <a:chOff x="737" y="1810"/>
                  <a:chExt cx="368" cy="27"/>
                </a:xfrm>
              </p:grpSpPr>
              <p:sp>
                <p:nvSpPr>
                  <p:cNvPr id="65" name="AutoShape 111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2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6" name="AutoShape 111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10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28" name="Group 1117"/>
              <p:cNvGrpSpPr>
                <a:grpSpLocks/>
              </p:cNvGrpSpPr>
              <p:nvPr/>
            </p:nvGrpSpPr>
            <p:grpSpPr bwMode="auto">
              <a:xfrm>
                <a:off x="737" y="1915"/>
                <a:ext cx="368" cy="309"/>
                <a:chOff x="737" y="1915"/>
                <a:chExt cx="368" cy="309"/>
              </a:xfrm>
            </p:grpSpPr>
            <p:grpSp>
              <p:nvGrpSpPr>
                <p:cNvPr id="29" name="Group 1118"/>
                <p:cNvGrpSpPr>
                  <a:grpSpLocks/>
                </p:cNvGrpSpPr>
                <p:nvPr/>
              </p:nvGrpSpPr>
              <p:grpSpPr bwMode="auto">
                <a:xfrm>
                  <a:off x="737" y="2094"/>
                  <a:ext cx="368" cy="27"/>
                  <a:chOff x="737" y="2094"/>
                  <a:chExt cx="368" cy="27"/>
                </a:xfrm>
              </p:grpSpPr>
              <p:sp>
                <p:nvSpPr>
                  <p:cNvPr id="54" name="AutoShape 111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11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5" name="AutoShape 112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9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0" name="Group 1121"/>
                <p:cNvGrpSpPr>
                  <a:grpSpLocks/>
                </p:cNvGrpSpPr>
                <p:nvPr/>
              </p:nvGrpSpPr>
              <p:grpSpPr bwMode="auto">
                <a:xfrm>
                  <a:off x="737" y="2058"/>
                  <a:ext cx="368" cy="27"/>
                  <a:chOff x="737" y="2058"/>
                  <a:chExt cx="368" cy="27"/>
                </a:xfrm>
              </p:grpSpPr>
              <p:sp>
                <p:nvSpPr>
                  <p:cNvPr id="52" name="AutoShape 112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3" name="AutoShape 112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5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1" name="Group 1124"/>
                <p:cNvGrpSpPr>
                  <a:grpSpLocks/>
                </p:cNvGrpSpPr>
                <p:nvPr/>
              </p:nvGrpSpPr>
              <p:grpSpPr bwMode="auto">
                <a:xfrm>
                  <a:off x="737" y="2023"/>
                  <a:ext cx="368" cy="26"/>
                  <a:chOff x="737" y="2023"/>
                  <a:chExt cx="368" cy="26"/>
                </a:xfrm>
              </p:grpSpPr>
              <p:sp>
                <p:nvSpPr>
                  <p:cNvPr id="50" name="AutoShape 112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1" name="AutoShape 112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2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2" name="Group 1127"/>
                <p:cNvGrpSpPr>
                  <a:grpSpLocks/>
                </p:cNvGrpSpPr>
                <p:nvPr/>
              </p:nvGrpSpPr>
              <p:grpSpPr bwMode="auto">
                <a:xfrm>
                  <a:off x="737" y="1987"/>
                  <a:ext cx="368" cy="26"/>
                  <a:chOff x="737" y="1987"/>
                  <a:chExt cx="368" cy="26"/>
                </a:xfrm>
              </p:grpSpPr>
              <p:sp>
                <p:nvSpPr>
                  <p:cNvPr id="48" name="AutoShape 112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03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9" name="AutoShape 112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87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3" name="Group 1130"/>
                <p:cNvGrpSpPr>
                  <a:grpSpLocks/>
                </p:cNvGrpSpPr>
                <p:nvPr/>
              </p:nvGrpSpPr>
              <p:grpSpPr bwMode="auto">
                <a:xfrm>
                  <a:off x="737" y="1951"/>
                  <a:ext cx="368" cy="26"/>
                  <a:chOff x="737" y="1951"/>
                  <a:chExt cx="368" cy="26"/>
                </a:xfrm>
              </p:grpSpPr>
              <p:sp>
                <p:nvSpPr>
                  <p:cNvPr id="46" name="AutoShape 113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7" name="AutoShape 113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5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4" name="Group 1133"/>
                <p:cNvGrpSpPr>
                  <a:grpSpLocks/>
                </p:cNvGrpSpPr>
                <p:nvPr/>
              </p:nvGrpSpPr>
              <p:grpSpPr bwMode="auto">
                <a:xfrm>
                  <a:off x="737" y="1915"/>
                  <a:ext cx="368" cy="26"/>
                  <a:chOff x="737" y="1915"/>
                  <a:chExt cx="368" cy="26"/>
                </a:xfrm>
              </p:grpSpPr>
              <p:sp>
                <p:nvSpPr>
                  <p:cNvPr id="44" name="AutoShape 113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3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5" name="AutoShape 113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1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5" name="Group 1136"/>
                <p:cNvGrpSpPr>
                  <a:grpSpLocks/>
                </p:cNvGrpSpPr>
                <p:nvPr/>
              </p:nvGrpSpPr>
              <p:grpSpPr bwMode="auto">
                <a:xfrm>
                  <a:off x="737" y="2197"/>
                  <a:ext cx="368" cy="27"/>
                  <a:chOff x="737" y="2197"/>
                  <a:chExt cx="368" cy="27"/>
                </a:xfrm>
              </p:grpSpPr>
              <p:sp>
                <p:nvSpPr>
                  <p:cNvPr id="42" name="AutoShape 113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215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3" name="AutoShape 113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9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6" name="Group 1139"/>
                <p:cNvGrpSpPr>
                  <a:grpSpLocks/>
                </p:cNvGrpSpPr>
                <p:nvPr/>
              </p:nvGrpSpPr>
              <p:grpSpPr bwMode="auto">
                <a:xfrm>
                  <a:off x="737" y="2163"/>
                  <a:ext cx="368" cy="26"/>
                  <a:chOff x="737" y="2163"/>
                  <a:chExt cx="368" cy="26"/>
                </a:xfrm>
              </p:grpSpPr>
              <p:sp>
                <p:nvSpPr>
                  <p:cNvPr id="40" name="AutoShape 114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7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1" name="AutoShape 114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6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7" name="Group 1142"/>
                <p:cNvGrpSpPr>
                  <a:grpSpLocks/>
                </p:cNvGrpSpPr>
                <p:nvPr/>
              </p:nvGrpSpPr>
              <p:grpSpPr bwMode="auto">
                <a:xfrm>
                  <a:off x="737" y="2129"/>
                  <a:ext cx="368" cy="27"/>
                  <a:chOff x="737" y="2129"/>
                  <a:chExt cx="368" cy="27"/>
                </a:xfrm>
              </p:grpSpPr>
              <p:sp>
                <p:nvSpPr>
                  <p:cNvPr id="38" name="AutoShape 114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4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39" name="AutoShape 114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2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sp>
          <p:nvSpPr>
            <p:cNvPr id="9" name="Rectangle 1145"/>
            <p:cNvSpPr>
              <a:spLocks noChangeArrowheads="1"/>
            </p:cNvSpPr>
            <p:nvPr/>
          </p:nvSpPr>
          <p:spPr bwMode="auto">
            <a:xfrm>
              <a:off x="812" y="2237"/>
              <a:ext cx="224" cy="16"/>
            </a:xfrm>
            <a:prstGeom prst="rect">
              <a:avLst/>
            </a:prstGeom>
            <a:noFill/>
            <a:ln w="254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Freeform 1146"/>
            <p:cNvSpPr>
              <a:spLocks/>
            </p:cNvSpPr>
            <p:nvPr/>
          </p:nvSpPr>
          <p:spPr bwMode="auto">
            <a:xfrm>
              <a:off x="0" y="2262"/>
              <a:ext cx="1074" cy="268"/>
            </a:xfrm>
            <a:custGeom>
              <a:avLst/>
              <a:gdLst>
                <a:gd name="T0" fmla="*/ 849 w 1074"/>
                <a:gd name="T1" fmla="*/ 0 h 268"/>
                <a:gd name="T2" fmla="*/ 782 w 1074"/>
                <a:gd name="T3" fmla="*/ 0 h 268"/>
                <a:gd name="T4" fmla="*/ 9 w 1074"/>
                <a:gd name="T5" fmla="*/ 86 h 268"/>
                <a:gd name="T6" fmla="*/ 0 w 1074"/>
                <a:gd name="T7" fmla="*/ 267 h 268"/>
                <a:gd name="T8" fmla="*/ 1073 w 1074"/>
                <a:gd name="T9" fmla="*/ 267 h 268"/>
                <a:gd name="T10" fmla="*/ 1056 w 1074"/>
                <a:gd name="T11" fmla="*/ 0 h 268"/>
                <a:gd name="T12" fmla="*/ 849 w 1074"/>
                <a:gd name="T13" fmla="*/ 0 h 2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4"/>
                <a:gd name="T22" fmla="*/ 0 h 268"/>
                <a:gd name="T23" fmla="*/ 1074 w 1074"/>
                <a:gd name="T24" fmla="*/ 268 h 2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4" h="268">
                  <a:moveTo>
                    <a:pt x="849" y="0"/>
                  </a:moveTo>
                  <a:lnTo>
                    <a:pt x="782" y="0"/>
                  </a:lnTo>
                  <a:lnTo>
                    <a:pt x="9" y="86"/>
                  </a:lnTo>
                  <a:lnTo>
                    <a:pt x="0" y="267"/>
                  </a:lnTo>
                  <a:lnTo>
                    <a:pt x="1073" y="267"/>
                  </a:lnTo>
                  <a:lnTo>
                    <a:pt x="1056" y="0"/>
                  </a:lnTo>
                  <a:lnTo>
                    <a:pt x="849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Freeform 1147"/>
            <p:cNvSpPr>
              <a:spLocks/>
            </p:cNvSpPr>
            <p:nvPr/>
          </p:nvSpPr>
          <p:spPr bwMode="auto">
            <a:xfrm>
              <a:off x="11" y="2233"/>
              <a:ext cx="769" cy="113"/>
            </a:xfrm>
            <a:custGeom>
              <a:avLst/>
              <a:gdLst>
                <a:gd name="T0" fmla="*/ 730 w 769"/>
                <a:gd name="T1" fmla="*/ 0 h 113"/>
                <a:gd name="T2" fmla="*/ 0 w 769"/>
                <a:gd name="T3" fmla="*/ 0 h 113"/>
                <a:gd name="T4" fmla="*/ 0 w 769"/>
                <a:gd name="T5" fmla="*/ 112 h 113"/>
                <a:gd name="T6" fmla="*/ 768 w 769"/>
                <a:gd name="T7" fmla="*/ 33 h 113"/>
                <a:gd name="T8" fmla="*/ 753 w 769"/>
                <a:gd name="T9" fmla="*/ 26 h 113"/>
                <a:gd name="T10" fmla="*/ 751 w 769"/>
                <a:gd name="T11" fmla="*/ 20 h 113"/>
                <a:gd name="T12" fmla="*/ 751 w 769"/>
                <a:gd name="T13" fmla="*/ 13 h 113"/>
                <a:gd name="T14" fmla="*/ 751 w 769"/>
                <a:gd name="T15" fmla="*/ 10 h 113"/>
                <a:gd name="T16" fmla="*/ 751 w 769"/>
                <a:gd name="T17" fmla="*/ 7 h 113"/>
                <a:gd name="T18" fmla="*/ 751 w 769"/>
                <a:gd name="T19" fmla="*/ 0 h 113"/>
                <a:gd name="T20" fmla="*/ 730 w 769"/>
                <a:gd name="T21" fmla="*/ 0 h 1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9"/>
                <a:gd name="T34" fmla="*/ 0 h 113"/>
                <a:gd name="T35" fmla="*/ 769 w 769"/>
                <a:gd name="T36" fmla="*/ 113 h 1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9" h="113">
                  <a:moveTo>
                    <a:pt x="730" y="0"/>
                  </a:moveTo>
                  <a:lnTo>
                    <a:pt x="0" y="0"/>
                  </a:lnTo>
                  <a:lnTo>
                    <a:pt x="0" y="112"/>
                  </a:lnTo>
                  <a:lnTo>
                    <a:pt x="768" y="33"/>
                  </a:lnTo>
                  <a:lnTo>
                    <a:pt x="753" y="26"/>
                  </a:lnTo>
                  <a:lnTo>
                    <a:pt x="751" y="20"/>
                  </a:lnTo>
                  <a:lnTo>
                    <a:pt x="751" y="13"/>
                  </a:lnTo>
                  <a:lnTo>
                    <a:pt x="751" y="10"/>
                  </a:lnTo>
                  <a:lnTo>
                    <a:pt x="751" y="7"/>
                  </a:lnTo>
                  <a:lnTo>
                    <a:pt x="751" y="0"/>
                  </a:lnTo>
                  <a:lnTo>
                    <a:pt x="73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48"/>
            <p:cNvSpPr>
              <a:spLocks noChangeArrowheads="1"/>
            </p:cNvSpPr>
            <p:nvPr/>
          </p:nvSpPr>
          <p:spPr bwMode="auto">
            <a:xfrm>
              <a:off x="33" y="2536"/>
              <a:ext cx="41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" name="Rectangle 1149"/>
            <p:cNvSpPr>
              <a:spLocks noChangeArrowheads="1"/>
            </p:cNvSpPr>
            <p:nvPr/>
          </p:nvSpPr>
          <p:spPr bwMode="auto">
            <a:xfrm>
              <a:off x="1003" y="2538"/>
              <a:ext cx="42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Freeform 1150"/>
            <p:cNvSpPr>
              <a:spLocks/>
            </p:cNvSpPr>
            <p:nvPr/>
          </p:nvSpPr>
          <p:spPr bwMode="auto">
            <a:xfrm>
              <a:off x="177" y="1373"/>
              <a:ext cx="878" cy="216"/>
            </a:xfrm>
            <a:custGeom>
              <a:avLst/>
              <a:gdLst>
                <a:gd name="T0" fmla="*/ 650 w 878"/>
                <a:gd name="T1" fmla="*/ 0 h 216"/>
                <a:gd name="T2" fmla="*/ 657 w 878"/>
                <a:gd name="T3" fmla="*/ 2 h 216"/>
                <a:gd name="T4" fmla="*/ 857 w 878"/>
                <a:gd name="T5" fmla="*/ 2 h 216"/>
                <a:gd name="T6" fmla="*/ 877 w 878"/>
                <a:gd name="T7" fmla="*/ 149 h 216"/>
                <a:gd name="T8" fmla="*/ 855 w 878"/>
                <a:gd name="T9" fmla="*/ 215 h 216"/>
                <a:gd name="T10" fmla="*/ 648 w 878"/>
                <a:gd name="T11" fmla="*/ 215 h 216"/>
                <a:gd name="T12" fmla="*/ 648 w 878"/>
                <a:gd name="T13" fmla="*/ 211 h 216"/>
                <a:gd name="T14" fmla="*/ 646 w 878"/>
                <a:gd name="T15" fmla="*/ 203 h 216"/>
                <a:gd name="T16" fmla="*/ 637 w 878"/>
                <a:gd name="T17" fmla="*/ 203 h 216"/>
                <a:gd name="T18" fmla="*/ 0 w 878"/>
                <a:gd name="T19" fmla="*/ 203 h 216"/>
                <a:gd name="T20" fmla="*/ 15 w 878"/>
                <a:gd name="T21" fmla="*/ 16 h 216"/>
                <a:gd name="T22" fmla="*/ 637 w 878"/>
                <a:gd name="T23" fmla="*/ 16 h 216"/>
                <a:gd name="T24" fmla="*/ 644 w 878"/>
                <a:gd name="T25" fmla="*/ 14 h 216"/>
                <a:gd name="T26" fmla="*/ 650 w 878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78"/>
                <a:gd name="T43" fmla="*/ 0 h 216"/>
                <a:gd name="T44" fmla="*/ 878 w 878"/>
                <a:gd name="T45" fmla="*/ 216 h 2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78" h="216">
                  <a:moveTo>
                    <a:pt x="650" y="0"/>
                  </a:moveTo>
                  <a:lnTo>
                    <a:pt x="657" y="2"/>
                  </a:lnTo>
                  <a:lnTo>
                    <a:pt x="857" y="2"/>
                  </a:lnTo>
                  <a:lnTo>
                    <a:pt x="877" y="149"/>
                  </a:lnTo>
                  <a:lnTo>
                    <a:pt x="855" y="215"/>
                  </a:lnTo>
                  <a:lnTo>
                    <a:pt x="648" y="215"/>
                  </a:lnTo>
                  <a:lnTo>
                    <a:pt x="648" y="211"/>
                  </a:lnTo>
                  <a:lnTo>
                    <a:pt x="646" y="203"/>
                  </a:lnTo>
                  <a:lnTo>
                    <a:pt x="637" y="203"/>
                  </a:lnTo>
                  <a:lnTo>
                    <a:pt x="0" y="203"/>
                  </a:lnTo>
                  <a:lnTo>
                    <a:pt x="15" y="16"/>
                  </a:lnTo>
                  <a:lnTo>
                    <a:pt x="637" y="16"/>
                  </a:lnTo>
                  <a:lnTo>
                    <a:pt x="644" y="14"/>
                  </a:lnTo>
                  <a:lnTo>
                    <a:pt x="65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5" name="Group 1151"/>
            <p:cNvGrpSpPr>
              <a:grpSpLocks/>
            </p:cNvGrpSpPr>
            <p:nvPr/>
          </p:nvGrpSpPr>
          <p:grpSpPr bwMode="auto">
            <a:xfrm>
              <a:off x="261" y="1347"/>
              <a:ext cx="114" cy="35"/>
              <a:chOff x="261" y="1347"/>
              <a:chExt cx="114" cy="35"/>
            </a:xfrm>
          </p:grpSpPr>
          <p:sp>
            <p:nvSpPr>
              <p:cNvPr id="24" name="Rectangle 1152"/>
              <p:cNvSpPr>
                <a:spLocks noChangeArrowheads="1"/>
              </p:cNvSpPr>
              <p:nvPr/>
            </p:nvSpPr>
            <p:spPr bwMode="auto">
              <a:xfrm>
                <a:off x="307" y="1373"/>
                <a:ext cx="22" cy="9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5" name="AutoShape 1153"/>
              <p:cNvSpPr>
                <a:spLocks noChangeArrowheads="1"/>
              </p:cNvSpPr>
              <p:nvPr/>
            </p:nvSpPr>
            <p:spPr bwMode="auto">
              <a:xfrm rot="10800000">
                <a:off x="261" y="1360"/>
                <a:ext cx="114" cy="10"/>
              </a:xfrm>
              <a:prstGeom prst="triangle">
                <a:avLst>
                  <a:gd name="adj" fmla="val 49995"/>
                </a:avLst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6" name="Rectangle 1154"/>
              <p:cNvSpPr>
                <a:spLocks noChangeArrowheads="1"/>
              </p:cNvSpPr>
              <p:nvPr/>
            </p:nvSpPr>
            <p:spPr bwMode="auto">
              <a:xfrm>
                <a:off x="263" y="1347"/>
                <a:ext cx="112" cy="4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6" name="Rectangle 1155"/>
            <p:cNvSpPr>
              <a:spLocks noChangeArrowheads="1"/>
            </p:cNvSpPr>
            <p:nvPr/>
          </p:nvSpPr>
          <p:spPr bwMode="auto">
            <a:xfrm>
              <a:off x="286" y="1582"/>
              <a:ext cx="64" cy="64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7" name="AutoShape 1156"/>
            <p:cNvSpPr>
              <a:spLocks noChangeArrowheads="1"/>
            </p:cNvSpPr>
            <p:nvPr/>
          </p:nvSpPr>
          <p:spPr bwMode="auto">
            <a:xfrm rot="10800000" flipH="1" flipV="1">
              <a:off x="286" y="1652"/>
              <a:ext cx="64" cy="114"/>
            </a:xfrm>
            <a:custGeom>
              <a:avLst/>
              <a:gdLst>
                <a:gd name="T0" fmla="*/ 56 w 21600"/>
                <a:gd name="T1" fmla="*/ 57 h 21600"/>
                <a:gd name="T2" fmla="*/ 32 w 21600"/>
                <a:gd name="T3" fmla="*/ 114 h 21600"/>
                <a:gd name="T4" fmla="*/ 8 w 21600"/>
                <a:gd name="T5" fmla="*/ 57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8 w 21600"/>
                <a:gd name="T13" fmla="*/ 4547 h 21600"/>
                <a:gd name="T14" fmla="*/ 17213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AutoShape 1157"/>
            <p:cNvSpPr>
              <a:spLocks noChangeArrowheads="1"/>
            </p:cNvSpPr>
            <p:nvPr/>
          </p:nvSpPr>
          <p:spPr bwMode="auto">
            <a:xfrm flipV="1">
              <a:off x="286" y="1774"/>
              <a:ext cx="65" cy="7"/>
            </a:xfrm>
            <a:custGeom>
              <a:avLst/>
              <a:gdLst>
                <a:gd name="T0" fmla="*/ 57 w 21600"/>
                <a:gd name="T1" fmla="*/ 4 h 21600"/>
                <a:gd name="T2" fmla="*/ 33 w 21600"/>
                <a:gd name="T3" fmla="*/ 7 h 21600"/>
                <a:gd name="T4" fmla="*/ 8 w 21600"/>
                <a:gd name="T5" fmla="*/ 4 h 21600"/>
                <a:gd name="T6" fmla="*/ 3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652 w 21600"/>
                <a:gd name="T13" fmla="*/ 3086 h 21600"/>
                <a:gd name="T14" fmla="*/ 16948 w 21600"/>
                <a:gd name="T15" fmla="*/ 185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Rectangle 1158"/>
            <p:cNvSpPr>
              <a:spLocks noChangeArrowheads="1"/>
            </p:cNvSpPr>
            <p:nvPr/>
          </p:nvSpPr>
          <p:spPr bwMode="auto">
            <a:xfrm>
              <a:off x="285" y="1789"/>
              <a:ext cx="65" cy="12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AutoShape 1159"/>
            <p:cNvSpPr>
              <a:spLocks noChangeArrowheads="1"/>
            </p:cNvSpPr>
            <p:nvPr/>
          </p:nvSpPr>
          <p:spPr bwMode="auto">
            <a:xfrm>
              <a:off x="835" y="1444"/>
              <a:ext cx="175" cy="94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AutoShape 1160"/>
            <p:cNvSpPr>
              <a:spLocks noChangeArrowheads="1"/>
            </p:cNvSpPr>
            <p:nvPr/>
          </p:nvSpPr>
          <p:spPr bwMode="auto">
            <a:xfrm>
              <a:off x="914" y="697"/>
              <a:ext cx="11" cy="1553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ectangle 1161"/>
            <p:cNvSpPr>
              <a:spLocks noChangeArrowheads="1"/>
            </p:cNvSpPr>
            <p:nvPr/>
          </p:nvSpPr>
          <p:spPr bwMode="auto">
            <a:xfrm>
              <a:off x="882" y="1114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1162"/>
            <p:cNvSpPr>
              <a:spLocks noChangeArrowheads="1"/>
            </p:cNvSpPr>
            <p:nvPr/>
          </p:nvSpPr>
          <p:spPr bwMode="auto">
            <a:xfrm>
              <a:off x="882" y="1778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grpSp>
        <p:nvGrpSpPr>
          <p:cNvPr id="141" name="Group 4"/>
          <p:cNvGrpSpPr>
            <a:grpSpLocks/>
          </p:cNvGrpSpPr>
          <p:nvPr/>
        </p:nvGrpSpPr>
        <p:grpSpPr bwMode="auto">
          <a:xfrm>
            <a:off x="7623202" y="1911368"/>
            <a:ext cx="2187575" cy="3875087"/>
            <a:chOff x="3708" y="1359"/>
            <a:chExt cx="1378" cy="2441"/>
          </a:xfrm>
        </p:grpSpPr>
        <p:grpSp>
          <p:nvGrpSpPr>
            <p:cNvPr id="142" name="Group 5"/>
            <p:cNvGrpSpPr>
              <a:grpSpLocks/>
            </p:cNvGrpSpPr>
            <p:nvPr/>
          </p:nvGrpSpPr>
          <p:grpSpPr bwMode="auto">
            <a:xfrm>
              <a:off x="4623" y="1517"/>
              <a:ext cx="458" cy="785"/>
              <a:chOff x="4623" y="1517"/>
              <a:chExt cx="458" cy="785"/>
            </a:xfrm>
          </p:grpSpPr>
          <p:grpSp>
            <p:nvGrpSpPr>
              <p:cNvPr id="223" name="Group 6"/>
              <p:cNvGrpSpPr>
                <a:grpSpLocks/>
              </p:cNvGrpSpPr>
              <p:nvPr/>
            </p:nvGrpSpPr>
            <p:grpSpPr bwMode="auto">
              <a:xfrm>
                <a:off x="4623" y="1517"/>
                <a:ext cx="458" cy="386"/>
                <a:chOff x="4623" y="1517"/>
                <a:chExt cx="458" cy="386"/>
              </a:xfrm>
            </p:grpSpPr>
            <p:grpSp>
              <p:nvGrpSpPr>
                <p:cNvPr id="252" name="Group 7"/>
                <p:cNvGrpSpPr>
                  <a:grpSpLocks/>
                </p:cNvGrpSpPr>
                <p:nvPr/>
              </p:nvGrpSpPr>
              <p:grpSpPr bwMode="auto">
                <a:xfrm>
                  <a:off x="4623" y="1740"/>
                  <a:ext cx="458" cy="35"/>
                  <a:chOff x="4623" y="1740"/>
                  <a:chExt cx="458" cy="35"/>
                </a:xfrm>
              </p:grpSpPr>
              <p:sp>
                <p:nvSpPr>
                  <p:cNvPr id="277" name="AutoShape 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761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78" name="AutoShape 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740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53" name="Group 10"/>
                <p:cNvGrpSpPr>
                  <a:grpSpLocks/>
                </p:cNvGrpSpPr>
                <p:nvPr/>
              </p:nvGrpSpPr>
              <p:grpSpPr bwMode="auto">
                <a:xfrm>
                  <a:off x="4623" y="1695"/>
                  <a:ext cx="458" cy="36"/>
                  <a:chOff x="4623" y="1695"/>
                  <a:chExt cx="458" cy="36"/>
                </a:xfrm>
              </p:grpSpPr>
              <p:sp>
                <p:nvSpPr>
                  <p:cNvPr id="275" name="AutoShape 1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718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76" name="AutoShape 1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695"/>
                    <a:ext cx="458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320 h 21600"/>
                      <a:gd name="T14" fmla="*/ 1712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54" name="Group 13"/>
                <p:cNvGrpSpPr>
                  <a:grpSpLocks/>
                </p:cNvGrpSpPr>
                <p:nvPr/>
              </p:nvGrpSpPr>
              <p:grpSpPr bwMode="auto">
                <a:xfrm>
                  <a:off x="4623" y="1651"/>
                  <a:ext cx="458" cy="34"/>
                  <a:chOff x="4623" y="1651"/>
                  <a:chExt cx="458" cy="34"/>
                </a:xfrm>
              </p:grpSpPr>
              <p:sp>
                <p:nvSpPr>
                  <p:cNvPr id="273" name="AutoShape 1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673"/>
                    <a:ext cx="458" cy="1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5400 h 21600"/>
                      <a:gd name="T14" fmla="*/ 17120 w 21600"/>
                      <a:gd name="T15" fmla="*/ 180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74" name="AutoShape 1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651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55" name="Group 16"/>
                <p:cNvGrpSpPr>
                  <a:grpSpLocks/>
                </p:cNvGrpSpPr>
                <p:nvPr/>
              </p:nvGrpSpPr>
              <p:grpSpPr bwMode="auto">
                <a:xfrm>
                  <a:off x="4623" y="1605"/>
                  <a:ext cx="458" cy="36"/>
                  <a:chOff x="4623" y="1605"/>
                  <a:chExt cx="458" cy="36"/>
                </a:xfrm>
              </p:grpSpPr>
              <p:sp>
                <p:nvSpPr>
                  <p:cNvPr id="271" name="AutoShape 1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628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72" name="AutoShape 1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605"/>
                    <a:ext cx="458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320 h 21600"/>
                      <a:gd name="T14" fmla="*/ 1712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56" name="Group 19"/>
                <p:cNvGrpSpPr>
                  <a:grpSpLocks/>
                </p:cNvGrpSpPr>
                <p:nvPr/>
              </p:nvGrpSpPr>
              <p:grpSpPr bwMode="auto">
                <a:xfrm>
                  <a:off x="4623" y="1562"/>
                  <a:ext cx="458" cy="35"/>
                  <a:chOff x="4623" y="1562"/>
                  <a:chExt cx="458" cy="35"/>
                </a:xfrm>
              </p:grpSpPr>
              <p:sp>
                <p:nvSpPr>
                  <p:cNvPr id="269" name="AutoShape 2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583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70" name="AutoShape 2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562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57" name="Group 22"/>
                <p:cNvGrpSpPr>
                  <a:grpSpLocks/>
                </p:cNvGrpSpPr>
                <p:nvPr/>
              </p:nvGrpSpPr>
              <p:grpSpPr bwMode="auto">
                <a:xfrm>
                  <a:off x="4623" y="1517"/>
                  <a:ext cx="458" cy="34"/>
                  <a:chOff x="4623" y="1517"/>
                  <a:chExt cx="458" cy="34"/>
                </a:xfrm>
              </p:grpSpPr>
              <p:sp>
                <p:nvSpPr>
                  <p:cNvPr id="267" name="AutoShape 2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539"/>
                    <a:ext cx="458" cy="1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5400 h 21600"/>
                      <a:gd name="T14" fmla="*/ 17120 w 21600"/>
                      <a:gd name="T15" fmla="*/ 180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68" name="AutoShape 2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517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58" name="Group 25"/>
                <p:cNvGrpSpPr>
                  <a:grpSpLocks/>
                </p:cNvGrpSpPr>
                <p:nvPr/>
              </p:nvGrpSpPr>
              <p:grpSpPr bwMode="auto">
                <a:xfrm>
                  <a:off x="4623" y="1869"/>
                  <a:ext cx="458" cy="34"/>
                  <a:chOff x="4623" y="1869"/>
                  <a:chExt cx="458" cy="34"/>
                </a:xfrm>
              </p:grpSpPr>
              <p:sp>
                <p:nvSpPr>
                  <p:cNvPr id="265" name="AutoShape 2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890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66" name="AutoShape 2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869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59" name="Group 28"/>
                <p:cNvGrpSpPr>
                  <a:grpSpLocks/>
                </p:cNvGrpSpPr>
                <p:nvPr/>
              </p:nvGrpSpPr>
              <p:grpSpPr bwMode="auto">
                <a:xfrm>
                  <a:off x="4623" y="1825"/>
                  <a:ext cx="458" cy="36"/>
                  <a:chOff x="4623" y="1825"/>
                  <a:chExt cx="458" cy="36"/>
                </a:xfrm>
              </p:grpSpPr>
              <p:sp>
                <p:nvSpPr>
                  <p:cNvPr id="263" name="AutoShape 2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848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64" name="AutoShape 3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825"/>
                    <a:ext cx="458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320 h 21600"/>
                      <a:gd name="T14" fmla="*/ 1712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60" name="Group 31"/>
                <p:cNvGrpSpPr>
                  <a:grpSpLocks/>
                </p:cNvGrpSpPr>
                <p:nvPr/>
              </p:nvGrpSpPr>
              <p:grpSpPr bwMode="auto">
                <a:xfrm>
                  <a:off x="4623" y="1783"/>
                  <a:ext cx="458" cy="34"/>
                  <a:chOff x="4623" y="1783"/>
                  <a:chExt cx="458" cy="34"/>
                </a:xfrm>
              </p:grpSpPr>
              <p:sp>
                <p:nvSpPr>
                  <p:cNvPr id="261" name="AutoShape 3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805"/>
                    <a:ext cx="458" cy="1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5400 h 21600"/>
                      <a:gd name="T14" fmla="*/ 17120 w 21600"/>
                      <a:gd name="T15" fmla="*/ 180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62" name="AutoShape 3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783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</p:grpSp>
          <p:grpSp>
            <p:nvGrpSpPr>
              <p:cNvPr id="224" name="Group 34"/>
              <p:cNvGrpSpPr>
                <a:grpSpLocks/>
              </p:cNvGrpSpPr>
              <p:nvPr/>
            </p:nvGrpSpPr>
            <p:grpSpPr bwMode="auto">
              <a:xfrm>
                <a:off x="4623" y="1912"/>
                <a:ext cx="458" cy="390"/>
                <a:chOff x="4623" y="1912"/>
                <a:chExt cx="458" cy="390"/>
              </a:xfrm>
            </p:grpSpPr>
            <p:grpSp>
              <p:nvGrpSpPr>
                <p:cNvPr id="225" name="Group 35"/>
                <p:cNvGrpSpPr>
                  <a:grpSpLocks/>
                </p:cNvGrpSpPr>
                <p:nvPr/>
              </p:nvGrpSpPr>
              <p:grpSpPr bwMode="auto">
                <a:xfrm>
                  <a:off x="4623" y="2138"/>
                  <a:ext cx="458" cy="35"/>
                  <a:chOff x="4623" y="2138"/>
                  <a:chExt cx="458" cy="35"/>
                </a:xfrm>
              </p:grpSpPr>
              <p:sp>
                <p:nvSpPr>
                  <p:cNvPr id="250" name="AutoShape 3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2158"/>
                    <a:ext cx="458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320 h 21600"/>
                      <a:gd name="T14" fmla="*/ 1712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51" name="AutoShape 3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2138"/>
                    <a:ext cx="458" cy="1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5400 h 21600"/>
                      <a:gd name="T14" fmla="*/ 17120 w 21600"/>
                      <a:gd name="T15" fmla="*/ 180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26" name="Group 38"/>
                <p:cNvGrpSpPr>
                  <a:grpSpLocks/>
                </p:cNvGrpSpPr>
                <p:nvPr/>
              </p:nvGrpSpPr>
              <p:grpSpPr bwMode="auto">
                <a:xfrm>
                  <a:off x="4623" y="2092"/>
                  <a:ext cx="458" cy="36"/>
                  <a:chOff x="4623" y="2092"/>
                  <a:chExt cx="458" cy="36"/>
                </a:xfrm>
              </p:grpSpPr>
              <p:sp>
                <p:nvSpPr>
                  <p:cNvPr id="248" name="AutoShape 3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2115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49" name="AutoShape 4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2092"/>
                    <a:ext cx="458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320 h 21600"/>
                      <a:gd name="T14" fmla="*/ 1712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27" name="Group 41"/>
                <p:cNvGrpSpPr>
                  <a:grpSpLocks/>
                </p:cNvGrpSpPr>
                <p:nvPr/>
              </p:nvGrpSpPr>
              <p:grpSpPr bwMode="auto">
                <a:xfrm>
                  <a:off x="4623" y="2047"/>
                  <a:ext cx="458" cy="36"/>
                  <a:chOff x="4623" y="2047"/>
                  <a:chExt cx="458" cy="36"/>
                </a:xfrm>
              </p:grpSpPr>
              <p:sp>
                <p:nvSpPr>
                  <p:cNvPr id="246" name="AutoShape 4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2070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47" name="AutoShape 4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2047"/>
                    <a:ext cx="458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320 h 21600"/>
                      <a:gd name="T14" fmla="*/ 1712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28" name="Group 44"/>
                <p:cNvGrpSpPr>
                  <a:grpSpLocks/>
                </p:cNvGrpSpPr>
                <p:nvPr/>
              </p:nvGrpSpPr>
              <p:grpSpPr bwMode="auto">
                <a:xfrm>
                  <a:off x="4623" y="2002"/>
                  <a:ext cx="458" cy="36"/>
                  <a:chOff x="4623" y="2002"/>
                  <a:chExt cx="458" cy="36"/>
                </a:xfrm>
              </p:grpSpPr>
              <p:sp>
                <p:nvSpPr>
                  <p:cNvPr id="244" name="AutoShape 4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2025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45" name="AutoShape 4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2002"/>
                    <a:ext cx="458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320 h 21600"/>
                      <a:gd name="T14" fmla="*/ 1712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29" name="Group 47"/>
                <p:cNvGrpSpPr>
                  <a:grpSpLocks/>
                </p:cNvGrpSpPr>
                <p:nvPr/>
              </p:nvGrpSpPr>
              <p:grpSpPr bwMode="auto">
                <a:xfrm>
                  <a:off x="4623" y="1957"/>
                  <a:ext cx="458" cy="37"/>
                  <a:chOff x="4623" y="1957"/>
                  <a:chExt cx="458" cy="37"/>
                </a:xfrm>
              </p:grpSpPr>
              <p:sp>
                <p:nvSpPr>
                  <p:cNvPr id="242" name="AutoShape 4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980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43" name="AutoShape 4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957"/>
                    <a:ext cx="458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320 h 21600"/>
                      <a:gd name="T14" fmla="*/ 1712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30" name="Group 50"/>
                <p:cNvGrpSpPr>
                  <a:grpSpLocks/>
                </p:cNvGrpSpPr>
                <p:nvPr/>
              </p:nvGrpSpPr>
              <p:grpSpPr bwMode="auto">
                <a:xfrm>
                  <a:off x="4623" y="1912"/>
                  <a:ext cx="458" cy="37"/>
                  <a:chOff x="4623" y="1912"/>
                  <a:chExt cx="458" cy="37"/>
                </a:xfrm>
              </p:grpSpPr>
              <p:sp>
                <p:nvSpPr>
                  <p:cNvPr id="240" name="AutoShape 5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1935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41" name="AutoShape 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1912"/>
                    <a:ext cx="458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320 h 21600"/>
                      <a:gd name="T14" fmla="*/ 1712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31" name="Group 53"/>
                <p:cNvGrpSpPr>
                  <a:grpSpLocks/>
                </p:cNvGrpSpPr>
                <p:nvPr/>
              </p:nvGrpSpPr>
              <p:grpSpPr bwMode="auto">
                <a:xfrm>
                  <a:off x="4623" y="2266"/>
                  <a:ext cx="458" cy="36"/>
                  <a:chOff x="4623" y="2266"/>
                  <a:chExt cx="458" cy="36"/>
                </a:xfrm>
              </p:grpSpPr>
              <p:sp>
                <p:nvSpPr>
                  <p:cNvPr id="238" name="AutoShape 5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2288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39" name="AutoShape 5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2266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32" name="Group 56"/>
                <p:cNvGrpSpPr>
                  <a:grpSpLocks/>
                </p:cNvGrpSpPr>
                <p:nvPr/>
              </p:nvGrpSpPr>
              <p:grpSpPr bwMode="auto">
                <a:xfrm>
                  <a:off x="4623" y="2223"/>
                  <a:ext cx="458" cy="35"/>
                  <a:chOff x="4623" y="2223"/>
                  <a:chExt cx="458" cy="35"/>
                </a:xfrm>
              </p:grpSpPr>
              <p:sp>
                <p:nvSpPr>
                  <p:cNvPr id="236" name="AutoShape 5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2245"/>
                    <a:ext cx="458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985 h 21600"/>
                      <a:gd name="T14" fmla="*/ 1712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37" name="AutoShape 5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2223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33" name="Group 59"/>
                <p:cNvGrpSpPr>
                  <a:grpSpLocks/>
                </p:cNvGrpSpPr>
                <p:nvPr/>
              </p:nvGrpSpPr>
              <p:grpSpPr bwMode="auto">
                <a:xfrm>
                  <a:off x="4623" y="2181"/>
                  <a:ext cx="458" cy="36"/>
                  <a:chOff x="4623" y="2181"/>
                  <a:chExt cx="458" cy="36"/>
                </a:xfrm>
              </p:grpSpPr>
              <p:sp>
                <p:nvSpPr>
                  <p:cNvPr id="234" name="AutoShape 6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23" y="2203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35" name="AutoShape 6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23" y="2181"/>
                    <a:ext cx="458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80 w 21600"/>
                      <a:gd name="T13" fmla="*/ 4629 h 21600"/>
                      <a:gd name="T14" fmla="*/ 1712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</p:grpSp>
        </p:grpSp>
        <p:grpSp>
          <p:nvGrpSpPr>
            <p:cNvPr id="143" name="Group 62"/>
            <p:cNvGrpSpPr>
              <a:grpSpLocks/>
            </p:cNvGrpSpPr>
            <p:nvPr/>
          </p:nvGrpSpPr>
          <p:grpSpPr bwMode="auto">
            <a:xfrm>
              <a:off x="4616" y="1359"/>
              <a:ext cx="470" cy="127"/>
              <a:chOff x="4616" y="1359"/>
              <a:chExt cx="470" cy="127"/>
            </a:xfrm>
          </p:grpSpPr>
          <p:sp>
            <p:nvSpPr>
              <p:cNvPr id="221" name="Freeform 63"/>
              <p:cNvSpPr>
                <a:spLocks/>
              </p:cNvSpPr>
              <p:nvPr/>
            </p:nvSpPr>
            <p:spPr bwMode="auto">
              <a:xfrm>
                <a:off x="4616" y="1359"/>
                <a:ext cx="470" cy="106"/>
              </a:xfrm>
              <a:custGeom>
                <a:avLst/>
                <a:gdLst>
                  <a:gd name="T0" fmla="*/ 22 w 470"/>
                  <a:gd name="T1" fmla="*/ 0 h 106"/>
                  <a:gd name="T2" fmla="*/ 0 w 470"/>
                  <a:gd name="T3" fmla="*/ 105 h 106"/>
                  <a:gd name="T4" fmla="*/ 469 w 470"/>
                  <a:gd name="T5" fmla="*/ 105 h 106"/>
                  <a:gd name="T6" fmla="*/ 454 w 470"/>
                  <a:gd name="T7" fmla="*/ 29 h 106"/>
                  <a:gd name="T8" fmla="*/ 22 w 470"/>
                  <a:gd name="T9" fmla="*/ 0 h 1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70"/>
                  <a:gd name="T16" fmla="*/ 0 h 106"/>
                  <a:gd name="T17" fmla="*/ 470 w 470"/>
                  <a:gd name="T18" fmla="*/ 106 h 1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70" h="106">
                    <a:moveTo>
                      <a:pt x="22" y="0"/>
                    </a:moveTo>
                    <a:lnTo>
                      <a:pt x="0" y="105"/>
                    </a:lnTo>
                    <a:lnTo>
                      <a:pt x="469" y="105"/>
                    </a:lnTo>
                    <a:lnTo>
                      <a:pt x="454" y="29"/>
                    </a:lnTo>
                    <a:lnTo>
                      <a:pt x="22" y="0"/>
                    </a:lnTo>
                  </a:path>
                </a:pathLst>
              </a:custGeom>
              <a:solidFill>
                <a:srgbClr val="9E9C8F"/>
              </a:solidFill>
              <a:ln w="12700" cap="rnd">
                <a:solidFill>
                  <a:srgbClr val="9E9C8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/>
              </a:p>
            </p:txBody>
          </p:sp>
          <p:sp>
            <p:nvSpPr>
              <p:cNvPr id="222" name="Rectangle 64"/>
              <p:cNvSpPr>
                <a:spLocks noChangeArrowheads="1"/>
              </p:cNvSpPr>
              <p:nvPr/>
            </p:nvSpPr>
            <p:spPr bwMode="auto">
              <a:xfrm>
                <a:off x="4730" y="1469"/>
                <a:ext cx="245" cy="17"/>
              </a:xfrm>
              <a:prstGeom prst="rect">
                <a:avLst/>
              </a:prstGeom>
              <a:solidFill>
                <a:srgbClr val="9E9C8F"/>
              </a:solidFill>
              <a:ln w="12700">
                <a:solidFill>
                  <a:srgbClr val="9E9C8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dirty="0"/>
              </a:p>
            </p:txBody>
          </p:sp>
        </p:grpSp>
        <p:sp>
          <p:nvSpPr>
            <p:cNvPr id="144" name="Rectangle 65"/>
            <p:cNvSpPr>
              <a:spLocks noChangeArrowheads="1"/>
            </p:cNvSpPr>
            <p:nvPr/>
          </p:nvSpPr>
          <p:spPr bwMode="auto">
            <a:xfrm>
              <a:off x="4730" y="1499"/>
              <a:ext cx="246" cy="1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grpSp>
          <p:nvGrpSpPr>
            <p:cNvPr id="145" name="Group 66"/>
            <p:cNvGrpSpPr>
              <a:grpSpLocks/>
            </p:cNvGrpSpPr>
            <p:nvPr/>
          </p:nvGrpSpPr>
          <p:grpSpPr bwMode="auto">
            <a:xfrm>
              <a:off x="4616" y="2589"/>
              <a:ext cx="456" cy="785"/>
              <a:chOff x="4616" y="2589"/>
              <a:chExt cx="456" cy="785"/>
            </a:xfrm>
          </p:grpSpPr>
          <p:grpSp>
            <p:nvGrpSpPr>
              <p:cNvPr id="165" name="Group 67"/>
              <p:cNvGrpSpPr>
                <a:grpSpLocks/>
              </p:cNvGrpSpPr>
              <p:nvPr/>
            </p:nvGrpSpPr>
            <p:grpSpPr bwMode="auto">
              <a:xfrm>
                <a:off x="4616" y="2589"/>
                <a:ext cx="456" cy="387"/>
                <a:chOff x="4616" y="2589"/>
                <a:chExt cx="456" cy="387"/>
              </a:xfrm>
            </p:grpSpPr>
            <p:grpSp>
              <p:nvGrpSpPr>
                <p:cNvPr id="194" name="Group 68"/>
                <p:cNvGrpSpPr>
                  <a:grpSpLocks/>
                </p:cNvGrpSpPr>
                <p:nvPr/>
              </p:nvGrpSpPr>
              <p:grpSpPr bwMode="auto">
                <a:xfrm>
                  <a:off x="4616" y="2812"/>
                  <a:ext cx="456" cy="35"/>
                  <a:chOff x="4616" y="2812"/>
                  <a:chExt cx="456" cy="35"/>
                </a:xfrm>
              </p:grpSpPr>
              <p:sp>
                <p:nvSpPr>
                  <p:cNvPr id="219" name="AutoShape 6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2834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20" name="AutoShape 7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812"/>
                    <a:ext cx="456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629 h 21600"/>
                      <a:gd name="T14" fmla="*/ 1710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95" name="Group 71"/>
                <p:cNvGrpSpPr>
                  <a:grpSpLocks/>
                </p:cNvGrpSpPr>
                <p:nvPr/>
              </p:nvGrpSpPr>
              <p:grpSpPr bwMode="auto">
                <a:xfrm>
                  <a:off x="4616" y="2768"/>
                  <a:ext cx="456" cy="36"/>
                  <a:chOff x="4616" y="2768"/>
                  <a:chExt cx="456" cy="36"/>
                </a:xfrm>
              </p:grpSpPr>
              <p:sp>
                <p:nvSpPr>
                  <p:cNvPr id="217" name="AutoShape 7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2789"/>
                    <a:ext cx="456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320 h 21600"/>
                      <a:gd name="T14" fmla="*/ 1710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18" name="AutoShape 7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768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96" name="Group 74"/>
                <p:cNvGrpSpPr>
                  <a:grpSpLocks/>
                </p:cNvGrpSpPr>
                <p:nvPr/>
              </p:nvGrpSpPr>
              <p:grpSpPr bwMode="auto">
                <a:xfrm>
                  <a:off x="4616" y="2723"/>
                  <a:ext cx="456" cy="34"/>
                  <a:chOff x="4616" y="2723"/>
                  <a:chExt cx="456" cy="34"/>
                </a:xfrm>
              </p:grpSpPr>
              <p:sp>
                <p:nvSpPr>
                  <p:cNvPr id="215" name="AutoShape 7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2744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16" name="AutoShape 7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723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97" name="Group 77"/>
                <p:cNvGrpSpPr>
                  <a:grpSpLocks/>
                </p:cNvGrpSpPr>
                <p:nvPr/>
              </p:nvGrpSpPr>
              <p:grpSpPr bwMode="auto">
                <a:xfrm>
                  <a:off x="4616" y="2678"/>
                  <a:ext cx="456" cy="36"/>
                  <a:chOff x="4616" y="2678"/>
                  <a:chExt cx="456" cy="36"/>
                </a:xfrm>
              </p:grpSpPr>
              <p:sp>
                <p:nvSpPr>
                  <p:cNvPr id="213" name="AutoShape 7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2699"/>
                    <a:ext cx="456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320 h 21600"/>
                      <a:gd name="T14" fmla="*/ 1710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14" name="AutoShape 7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678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98" name="Group 80"/>
                <p:cNvGrpSpPr>
                  <a:grpSpLocks/>
                </p:cNvGrpSpPr>
                <p:nvPr/>
              </p:nvGrpSpPr>
              <p:grpSpPr bwMode="auto">
                <a:xfrm>
                  <a:off x="4616" y="2633"/>
                  <a:ext cx="456" cy="36"/>
                  <a:chOff x="4616" y="2633"/>
                  <a:chExt cx="456" cy="36"/>
                </a:xfrm>
              </p:grpSpPr>
              <p:sp>
                <p:nvSpPr>
                  <p:cNvPr id="211" name="AutoShape 8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2655"/>
                    <a:ext cx="456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629 h 21600"/>
                      <a:gd name="T14" fmla="*/ 1710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12" name="AutoShape 8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633"/>
                    <a:ext cx="456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629 h 21600"/>
                      <a:gd name="T14" fmla="*/ 1710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99" name="Group 83"/>
                <p:cNvGrpSpPr>
                  <a:grpSpLocks/>
                </p:cNvGrpSpPr>
                <p:nvPr/>
              </p:nvGrpSpPr>
              <p:grpSpPr bwMode="auto">
                <a:xfrm>
                  <a:off x="4616" y="2589"/>
                  <a:ext cx="456" cy="35"/>
                  <a:chOff x="4616" y="2589"/>
                  <a:chExt cx="456" cy="35"/>
                </a:xfrm>
              </p:grpSpPr>
              <p:sp>
                <p:nvSpPr>
                  <p:cNvPr id="209" name="AutoShape 8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2610"/>
                    <a:ext cx="456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629 h 21600"/>
                      <a:gd name="T14" fmla="*/ 1710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10" name="AutoShape 8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589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00" name="Group 86"/>
                <p:cNvGrpSpPr>
                  <a:grpSpLocks/>
                </p:cNvGrpSpPr>
                <p:nvPr/>
              </p:nvGrpSpPr>
              <p:grpSpPr bwMode="auto">
                <a:xfrm>
                  <a:off x="4616" y="2943"/>
                  <a:ext cx="456" cy="33"/>
                  <a:chOff x="4616" y="2943"/>
                  <a:chExt cx="456" cy="33"/>
                </a:xfrm>
              </p:grpSpPr>
              <p:sp>
                <p:nvSpPr>
                  <p:cNvPr id="207" name="AutoShape 8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2963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08" name="AutoShape 8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943"/>
                    <a:ext cx="456" cy="1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5400 h 21600"/>
                      <a:gd name="T14" fmla="*/ 17100 w 21600"/>
                      <a:gd name="T15" fmla="*/ 180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01" name="Group 89"/>
                <p:cNvGrpSpPr>
                  <a:grpSpLocks/>
                </p:cNvGrpSpPr>
                <p:nvPr/>
              </p:nvGrpSpPr>
              <p:grpSpPr bwMode="auto">
                <a:xfrm>
                  <a:off x="4616" y="2898"/>
                  <a:ext cx="456" cy="37"/>
                  <a:chOff x="4616" y="2898"/>
                  <a:chExt cx="456" cy="37"/>
                </a:xfrm>
              </p:grpSpPr>
              <p:sp>
                <p:nvSpPr>
                  <p:cNvPr id="205" name="AutoShape 9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2920"/>
                    <a:ext cx="456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320 h 21600"/>
                      <a:gd name="T14" fmla="*/ 1710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06" name="AutoShape 9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898"/>
                    <a:ext cx="456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629 h 21600"/>
                      <a:gd name="T14" fmla="*/ 1710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202" name="Group 92"/>
                <p:cNvGrpSpPr>
                  <a:grpSpLocks/>
                </p:cNvGrpSpPr>
                <p:nvPr/>
              </p:nvGrpSpPr>
              <p:grpSpPr bwMode="auto">
                <a:xfrm>
                  <a:off x="4616" y="2855"/>
                  <a:ext cx="456" cy="36"/>
                  <a:chOff x="4616" y="2855"/>
                  <a:chExt cx="456" cy="36"/>
                </a:xfrm>
              </p:grpSpPr>
              <p:sp>
                <p:nvSpPr>
                  <p:cNvPr id="203" name="AutoShape 9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2878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204" name="AutoShape 9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855"/>
                    <a:ext cx="456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320 h 21600"/>
                      <a:gd name="T14" fmla="*/ 1710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</p:grpSp>
          <p:grpSp>
            <p:nvGrpSpPr>
              <p:cNvPr id="166" name="Group 95"/>
              <p:cNvGrpSpPr>
                <a:grpSpLocks/>
              </p:cNvGrpSpPr>
              <p:nvPr/>
            </p:nvGrpSpPr>
            <p:grpSpPr bwMode="auto">
              <a:xfrm>
                <a:off x="4616" y="2986"/>
                <a:ext cx="456" cy="388"/>
                <a:chOff x="4616" y="2986"/>
                <a:chExt cx="456" cy="388"/>
              </a:xfrm>
            </p:grpSpPr>
            <p:grpSp>
              <p:nvGrpSpPr>
                <p:cNvPr id="167" name="Group 96"/>
                <p:cNvGrpSpPr>
                  <a:grpSpLocks/>
                </p:cNvGrpSpPr>
                <p:nvPr/>
              </p:nvGrpSpPr>
              <p:grpSpPr bwMode="auto">
                <a:xfrm>
                  <a:off x="4616" y="3210"/>
                  <a:ext cx="456" cy="36"/>
                  <a:chOff x="4616" y="3210"/>
                  <a:chExt cx="456" cy="36"/>
                </a:xfrm>
              </p:grpSpPr>
              <p:sp>
                <p:nvSpPr>
                  <p:cNvPr id="192" name="AutoShape 9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3231"/>
                    <a:ext cx="456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320 h 21600"/>
                      <a:gd name="T14" fmla="*/ 1710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193" name="AutoShape 9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3210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68" name="Group 99"/>
                <p:cNvGrpSpPr>
                  <a:grpSpLocks/>
                </p:cNvGrpSpPr>
                <p:nvPr/>
              </p:nvGrpSpPr>
              <p:grpSpPr bwMode="auto">
                <a:xfrm>
                  <a:off x="4616" y="3165"/>
                  <a:ext cx="456" cy="36"/>
                  <a:chOff x="4616" y="3165"/>
                  <a:chExt cx="456" cy="36"/>
                </a:xfrm>
              </p:grpSpPr>
              <p:sp>
                <p:nvSpPr>
                  <p:cNvPr id="190" name="AutoShape 10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3186"/>
                    <a:ext cx="456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320 h 21600"/>
                      <a:gd name="T14" fmla="*/ 1710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191" name="AutoShape 10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3165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69" name="Group 102"/>
                <p:cNvGrpSpPr>
                  <a:grpSpLocks/>
                </p:cNvGrpSpPr>
                <p:nvPr/>
              </p:nvGrpSpPr>
              <p:grpSpPr bwMode="auto">
                <a:xfrm>
                  <a:off x="4616" y="3121"/>
                  <a:ext cx="456" cy="35"/>
                  <a:chOff x="4616" y="3121"/>
                  <a:chExt cx="456" cy="35"/>
                </a:xfrm>
              </p:grpSpPr>
              <p:sp>
                <p:nvSpPr>
                  <p:cNvPr id="188" name="AutoShape 10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3142"/>
                    <a:ext cx="456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629 h 21600"/>
                      <a:gd name="T14" fmla="*/ 1710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189" name="AutoShape 10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3121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70" name="Group 105"/>
                <p:cNvGrpSpPr>
                  <a:grpSpLocks/>
                </p:cNvGrpSpPr>
                <p:nvPr/>
              </p:nvGrpSpPr>
              <p:grpSpPr bwMode="auto">
                <a:xfrm>
                  <a:off x="4616" y="3076"/>
                  <a:ext cx="456" cy="35"/>
                  <a:chOff x="4616" y="3076"/>
                  <a:chExt cx="456" cy="35"/>
                </a:xfrm>
              </p:grpSpPr>
              <p:sp>
                <p:nvSpPr>
                  <p:cNvPr id="186" name="AutoShape 10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3096"/>
                    <a:ext cx="456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320 h 21600"/>
                      <a:gd name="T14" fmla="*/ 1710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187" name="AutoShape 10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3076"/>
                    <a:ext cx="456" cy="1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5400 h 21600"/>
                      <a:gd name="T14" fmla="*/ 17100 w 21600"/>
                      <a:gd name="T15" fmla="*/ 180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71" name="Group 108"/>
                <p:cNvGrpSpPr>
                  <a:grpSpLocks/>
                </p:cNvGrpSpPr>
                <p:nvPr/>
              </p:nvGrpSpPr>
              <p:grpSpPr bwMode="auto">
                <a:xfrm>
                  <a:off x="4616" y="3031"/>
                  <a:ext cx="456" cy="35"/>
                  <a:chOff x="4616" y="3031"/>
                  <a:chExt cx="456" cy="35"/>
                </a:xfrm>
              </p:grpSpPr>
              <p:sp>
                <p:nvSpPr>
                  <p:cNvPr id="184" name="AutoShape 10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3053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185" name="AutoShape 1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3031"/>
                    <a:ext cx="456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629 h 21600"/>
                      <a:gd name="T14" fmla="*/ 1710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72" name="Group 111"/>
                <p:cNvGrpSpPr>
                  <a:grpSpLocks/>
                </p:cNvGrpSpPr>
                <p:nvPr/>
              </p:nvGrpSpPr>
              <p:grpSpPr bwMode="auto">
                <a:xfrm>
                  <a:off x="4616" y="2986"/>
                  <a:ext cx="456" cy="35"/>
                  <a:chOff x="4616" y="2986"/>
                  <a:chExt cx="456" cy="35"/>
                </a:xfrm>
              </p:grpSpPr>
              <p:sp>
                <p:nvSpPr>
                  <p:cNvPr id="182" name="AutoShape 11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3009"/>
                    <a:ext cx="456" cy="1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5400 h 21600"/>
                      <a:gd name="T14" fmla="*/ 17100 w 21600"/>
                      <a:gd name="T15" fmla="*/ 180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183" name="AutoShape 1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2986"/>
                    <a:ext cx="456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320 h 21600"/>
                      <a:gd name="T14" fmla="*/ 1710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73" name="Group 114"/>
                <p:cNvGrpSpPr>
                  <a:grpSpLocks/>
                </p:cNvGrpSpPr>
                <p:nvPr/>
              </p:nvGrpSpPr>
              <p:grpSpPr bwMode="auto">
                <a:xfrm>
                  <a:off x="4616" y="3338"/>
                  <a:ext cx="456" cy="36"/>
                  <a:chOff x="4616" y="3338"/>
                  <a:chExt cx="456" cy="36"/>
                </a:xfrm>
              </p:grpSpPr>
              <p:sp>
                <p:nvSpPr>
                  <p:cNvPr id="180" name="AutoShape 11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3361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181" name="AutoShape 11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3338"/>
                    <a:ext cx="456" cy="1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320 h 21600"/>
                      <a:gd name="T14" fmla="*/ 1710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74" name="Group 117"/>
                <p:cNvGrpSpPr>
                  <a:grpSpLocks/>
                </p:cNvGrpSpPr>
                <p:nvPr/>
              </p:nvGrpSpPr>
              <p:grpSpPr bwMode="auto">
                <a:xfrm>
                  <a:off x="4616" y="3296"/>
                  <a:ext cx="456" cy="34"/>
                  <a:chOff x="4616" y="3296"/>
                  <a:chExt cx="456" cy="34"/>
                </a:xfrm>
              </p:grpSpPr>
              <p:sp>
                <p:nvSpPr>
                  <p:cNvPr id="178" name="AutoShape 11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3316"/>
                    <a:ext cx="456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629 h 21600"/>
                      <a:gd name="T14" fmla="*/ 1710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179" name="AutoShape 11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3296"/>
                    <a:ext cx="456" cy="1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5400 h 21600"/>
                      <a:gd name="T14" fmla="*/ 17100 w 21600"/>
                      <a:gd name="T15" fmla="*/ 180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  <p:grpSp>
              <p:nvGrpSpPr>
                <p:cNvPr id="175" name="Group 120"/>
                <p:cNvGrpSpPr>
                  <a:grpSpLocks/>
                </p:cNvGrpSpPr>
                <p:nvPr/>
              </p:nvGrpSpPr>
              <p:grpSpPr bwMode="auto">
                <a:xfrm>
                  <a:off x="4616" y="3254"/>
                  <a:ext cx="456" cy="35"/>
                  <a:chOff x="4616" y="3254"/>
                  <a:chExt cx="456" cy="35"/>
                </a:xfrm>
              </p:grpSpPr>
              <p:sp>
                <p:nvSpPr>
                  <p:cNvPr id="176" name="AutoShape 12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4616" y="3276"/>
                    <a:ext cx="456" cy="13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985 h 21600"/>
                      <a:gd name="T14" fmla="*/ 17100 w 21600"/>
                      <a:gd name="T15" fmla="*/ 1661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  <p:sp>
                <p:nvSpPr>
                  <p:cNvPr id="177" name="AutoShape 12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616" y="3254"/>
                    <a:ext cx="456" cy="14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00 w 21600"/>
                      <a:gd name="T13" fmla="*/ 4629 h 21600"/>
                      <a:gd name="T14" fmla="*/ 17100 w 21600"/>
                      <a:gd name="T15" fmla="*/ 16971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919191"/>
                  </a:solidFill>
                  <a:ln w="12700">
                    <a:solidFill>
                      <a:schemeClr val="bg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 dirty="0"/>
                  </a:p>
                </p:txBody>
              </p:sp>
            </p:grpSp>
          </p:grpSp>
        </p:grpSp>
        <p:sp>
          <p:nvSpPr>
            <p:cNvPr id="146" name="Rectangle 123"/>
            <p:cNvSpPr>
              <a:spLocks noChangeArrowheads="1"/>
            </p:cNvSpPr>
            <p:nvPr/>
          </p:nvSpPr>
          <p:spPr bwMode="auto">
            <a:xfrm>
              <a:off x="4708" y="3387"/>
              <a:ext cx="280" cy="24"/>
            </a:xfrm>
            <a:prstGeom prst="rect">
              <a:avLst/>
            </a:prstGeom>
            <a:solidFill>
              <a:srgbClr val="9E9C8F"/>
            </a:solidFill>
            <a:ln w="254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sp>
          <p:nvSpPr>
            <p:cNvPr id="147" name="Freeform 124"/>
            <p:cNvSpPr>
              <a:spLocks/>
            </p:cNvSpPr>
            <p:nvPr/>
          </p:nvSpPr>
          <p:spPr bwMode="auto">
            <a:xfrm>
              <a:off x="3708" y="3421"/>
              <a:ext cx="1325" cy="334"/>
            </a:xfrm>
            <a:custGeom>
              <a:avLst/>
              <a:gdLst>
                <a:gd name="T0" fmla="*/ 1048 w 1325"/>
                <a:gd name="T1" fmla="*/ 0 h 334"/>
                <a:gd name="T2" fmla="*/ 965 w 1325"/>
                <a:gd name="T3" fmla="*/ 0 h 334"/>
                <a:gd name="T4" fmla="*/ 11 w 1325"/>
                <a:gd name="T5" fmla="*/ 108 h 334"/>
                <a:gd name="T6" fmla="*/ 0 w 1325"/>
                <a:gd name="T7" fmla="*/ 333 h 334"/>
                <a:gd name="T8" fmla="*/ 1324 w 1325"/>
                <a:gd name="T9" fmla="*/ 333 h 334"/>
                <a:gd name="T10" fmla="*/ 1302 w 1325"/>
                <a:gd name="T11" fmla="*/ 0 h 334"/>
                <a:gd name="T12" fmla="*/ 1048 w 1325"/>
                <a:gd name="T13" fmla="*/ 0 h 3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25"/>
                <a:gd name="T22" fmla="*/ 0 h 334"/>
                <a:gd name="T23" fmla="*/ 1325 w 1325"/>
                <a:gd name="T24" fmla="*/ 334 h 3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25" h="334">
                  <a:moveTo>
                    <a:pt x="1048" y="0"/>
                  </a:moveTo>
                  <a:lnTo>
                    <a:pt x="965" y="0"/>
                  </a:lnTo>
                  <a:lnTo>
                    <a:pt x="11" y="108"/>
                  </a:lnTo>
                  <a:lnTo>
                    <a:pt x="0" y="333"/>
                  </a:lnTo>
                  <a:lnTo>
                    <a:pt x="1324" y="333"/>
                  </a:lnTo>
                  <a:lnTo>
                    <a:pt x="1302" y="0"/>
                  </a:lnTo>
                  <a:lnTo>
                    <a:pt x="1048" y="0"/>
                  </a:lnTo>
                </a:path>
              </a:pathLst>
            </a:custGeom>
            <a:solidFill>
              <a:srgbClr val="9E9C8F"/>
            </a:solidFill>
            <a:ln w="12700" cap="rnd">
              <a:solidFill>
                <a:srgbClr val="9E9C8F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148" name="Freeform 125"/>
            <p:cNvSpPr>
              <a:spLocks/>
            </p:cNvSpPr>
            <p:nvPr/>
          </p:nvSpPr>
          <p:spPr bwMode="auto">
            <a:xfrm>
              <a:off x="3722" y="3384"/>
              <a:ext cx="948" cy="141"/>
            </a:xfrm>
            <a:custGeom>
              <a:avLst/>
              <a:gdLst>
                <a:gd name="T0" fmla="*/ 900 w 948"/>
                <a:gd name="T1" fmla="*/ 0 h 141"/>
                <a:gd name="T2" fmla="*/ 0 w 948"/>
                <a:gd name="T3" fmla="*/ 0 h 141"/>
                <a:gd name="T4" fmla="*/ 0 w 948"/>
                <a:gd name="T5" fmla="*/ 140 h 141"/>
                <a:gd name="T6" fmla="*/ 947 w 948"/>
                <a:gd name="T7" fmla="*/ 41 h 141"/>
                <a:gd name="T8" fmla="*/ 929 w 948"/>
                <a:gd name="T9" fmla="*/ 33 h 141"/>
                <a:gd name="T10" fmla="*/ 925 w 948"/>
                <a:gd name="T11" fmla="*/ 25 h 141"/>
                <a:gd name="T12" fmla="*/ 925 w 948"/>
                <a:gd name="T13" fmla="*/ 16 h 141"/>
                <a:gd name="T14" fmla="*/ 925 w 948"/>
                <a:gd name="T15" fmla="*/ 12 h 141"/>
                <a:gd name="T16" fmla="*/ 925 w 948"/>
                <a:gd name="T17" fmla="*/ 8 h 141"/>
                <a:gd name="T18" fmla="*/ 925 w 948"/>
                <a:gd name="T19" fmla="*/ 0 h 141"/>
                <a:gd name="T20" fmla="*/ 900 w 948"/>
                <a:gd name="T21" fmla="*/ 0 h 14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48"/>
                <a:gd name="T34" fmla="*/ 0 h 141"/>
                <a:gd name="T35" fmla="*/ 948 w 948"/>
                <a:gd name="T36" fmla="*/ 141 h 14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48" h="141">
                  <a:moveTo>
                    <a:pt x="900" y="0"/>
                  </a:moveTo>
                  <a:lnTo>
                    <a:pt x="0" y="0"/>
                  </a:lnTo>
                  <a:lnTo>
                    <a:pt x="0" y="140"/>
                  </a:lnTo>
                  <a:lnTo>
                    <a:pt x="947" y="41"/>
                  </a:lnTo>
                  <a:lnTo>
                    <a:pt x="929" y="33"/>
                  </a:lnTo>
                  <a:lnTo>
                    <a:pt x="925" y="25"/>
                  </a:lnTo>
                  <a:lnTo>
                    <a:pt x="925" y="16"/>
                  </a:lnTo>
                  <a:lnTo>
                    <a:pt x="925" y="12"/>
                  </a:lnTo>
                  <a:lnTo>
                    <a:pt x="925" y="8"/>
                  </a:lnTo>
                  <a:lnTo>
                    <a:pt x="925" y="0"/>
                  </a:lnTo>
                  <a:lnTo>
                    <a:pt x="900" y="0"/>
                  </a:lnTo>
                </a:path>
              </a:pathLst>
            </a:custGeom>
            <a:gradFill rotWithShape="0">
              <a:gsLst>
                <a:gs pos="0">
                  <a:srgbClr val="B9B9B9"/>
                </a:gs>
                <a:gs pos="50000">
                  <a:srgbClr val="CECECE"/>
                </a:gs>
                <a:gs pos="100000">
                  <a:srgbClr val="B9B9B9"/>
                </a:gs>
              </a:gsLst>
              <a:lin ang="5400000" scaled="1"/>
            </a:gra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dirty="0"/>
            </a:p>
          </p:txBody>
        </p:sp>
        <p:sp>
          <p:nvSpPr>
            <p:cNvPr id="149" name="Rectangle 126"/>
            <p:cNvSpPr>
              <a:spLocks noChangeArrowheads="1"/>
            </p:cNvSpPr>
            <p:nvPr/>
          </p:nvSpPr>
          <p:spPr bwMode="auto">
            <a:xfrm>
              <a:off x="3748" y="3762"/>
              <a:ext cx="52" cy="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sp>
          <p:nvSpPr>
            <p:cNvPr id="150" name="Rectangle 127"/>
            <p:cNvSpPr>
              <a:spLocks noChangeArrowheads="1"/>
            </p:cNvSpPr>
            <p:nvPr/>
          </p:nvSpPr>
          <p:spPr bwMode="auto">
            <a:xfrm>
              <a:off x="4945" y="3764"/>
              <a:ext cx="53" cy="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sp>
          <p:nvSpPr>
            <p:cNvPr id="151" name="Freeform 128"/>
            <p:cNvSpPr>
              <a:spLocks/>
            </p:cNvSpPr>
            <p:nvPr/>
          </p:nvSpPr>
          <p:spPr bwMode="auto">
            <a:xfrm>
              <a:off x="3926" y="2311"/>
              <a:ext cx="1084" cy="269"/>
            </a:xfrm>
            <a:custGeom>
              <a:avLst/>
              <a:gdLst>
                <a:gd name="T0" fmla="*/ 803 w 1084"/>
                <a:gd name="T1" fmla="*/ 0 h 269"/>
                <a:gd name="T2" fmla="*/ 811 w 1084"/>
                <a:gd name="T3" fmla="*/ 2 h 269"/>
                <a:gd name="T4" fmla="*/ 1059 w 1084"/>
                <a:gd name="T5" fmla="*/ 2 h 269"/>
                <a:gd name="T6" fmla="*/ 1083 w 1084"/>
                <a:gd name="T7" fmla="*/ 186 h 269"/>
                <a:gd name="T8" fmla="*/ 1056 w 1084"/>
                <a:gd name="T9" fmla="*/ 268 h 269"/>
                <a:gd name="T10" fmla="*/ 800 w 1084"/>
                <a:gd name="T11" fmla="*/ 268 h 269"/>
                <a:gd name="T12" fmla="*/ 800 w 1084"/>
                <a:gd name="T13" fmla="*/ 263 h 269"/>
                <a:gd name="T14" fmla="*/ 797 w 1084"/>
                <a:gd name="T15" fmla="*/ 253 h 269"/>
                <a:gd name="T16" fmla="*/ 787 w 1084"/>
                <a:gd name="T17" fmla="*/ 253 h 269"/>
                <a:gd name="T18" fmla="*/ 0 w 1084"/>
                <a:gd name="T19" fmla="*/ 253 h 269"/>
                <a:gd name="T20" fmla="*/ 19 w 1084"/>
                <a:gd name="T21" fmla="*/ 20 h 269"/>
                <a:gd name="T22" fmla="*/ 787 w 1084"/>
                <a:gd name="T23" fmla="*/ 20 h 269"/>
                <a:gd name="T24" fmla="*/ 795 w 1084"/>
                <a:gd name="T25" fmla="*/ 17 h 269"/>
                <a:gd name="T26" fmla="*/ 803 w 1084"/>
                <a:gd name="T27" fmla="*/ 0 h 2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84"/>
                <a:gd name="T43" fmla="*/ 0 h 269"/>
                <a:gd name="T44" fmla="*/ 1084 w 1084"/>
                <a:gd name="T45" fmla="*/ 269 h 26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84" h="269">
                  <a:moveTo>
                    <a:pt x="803" y="0"/>
                  </a:moveTo>
                  <a:lnTo>
                    <a:pt x="811" y="2"/>
                  </a:lnTo>
                  <a:lnTo>
                    <a:pt x="1059" y="2"/>
                  </a:lnTo>
                  <a:lnTo>
                    <a:pt x="1083" y="186"/>
                  </a:lnTo>
                  <a:lnTo>
                    <a:pt x="1056" y="268"/>
                  </a:lnTo>
                  <a:lnTo>
                    <a:pt x="800" y="268"/>
                  </a:lnTo>
                  <a:lnTo>
                    <a:pt x="800" y="263"/>
                  </a:lnTo>
                  <a:lnTo>
                    <a:pt x="797" y="253"/>
                  </a:lnTo>
                  <a:lnTo>
                    <a:pt x="787" y="253"/>
                  </a:lnTo>
                  <a:lnTo>
                    <a:pt x="0" y="253"/>
                  </a:lnTo>
                  <a:lnTo>
                    <a:pt x="19" y="20"/>
                  </a:lnTo>
                  <a:lnTo>
                    <a:pt x="787" y="20"/>
                  </a:lnTo>
                  <a:lnTo>
                    <a:pt x="795" y="17"/>
                  </a:lnTo>
                  <a:lnTo>
                    <a:pt x="803" y="0"/>
                  </a:lnTo>
                </a:path>
              </a:pathLst>
            </a:custGeom>
            <a:solidFill>
              <a:srgbClr val="9E9C8F"/>
            </a:solidFill>
            <a:ln w="12700" cap="rnd">
              <a:solidFill>
                <a:srgbClr val="9E9C8F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dirty="0"/>
            </a:p>
          </p:txBody>
        </p:sp>
        <p:grpSp>
          <p:nvGrpSpPr>
            <p:cNvPr id="152" name="Group 129"/>
            <p:cNvGrpSpPr>
              <a:grpSpLocks/>
            </p:cNvGrpSpPr>
            <p:nvPr/>
          </p:nvGrpSpPr>
          <p:grpSpPr bwMode="auto">
            <a:xfrm>
              <a:off x="4029" y="2277"/>
              <a:ext cx="143" cy="46"/>
              <a:chOff x="4029" y="2277"/>
              <a:chExt cx="143" cy="46"/>
            </a:xfrm>
          </p:grpSpPr>
          <p:sp>
            <p:nvSpPr>
              <p:cNvPr id="162" name="Rectangle 130"/>
              <p:cNvSpPr>
                <a:spLocks noChangeArrowheads="1"/>
              </p:cNvSpPr>
              <p:nvPr/>
            </p:nvSpPr>
            <p:spPr bwMode="auto">
              <a:xfrm>
                <a:off x="4086" y="2310"/>
                <a:ext cx="29" cy="13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dirty="0"/>
              </a:p>
            </p:txBody>
          </p:sp>
          <p:sp>
            <p:nvSpPr>
              <p:cNvPr id="163" name="AutoShape 131"/>
              <p:cNvSpPr>
                <a:spLocks noChangeArrowheads="1"/>
              </p:cNvSpPr>
              <p:nvPr/>
            </p:nvSpPr>
            <p:spPr bwMode="auto">
              <a:xfrm rot="10800000">
                <a:off x="4029" y="2293"/>
                <a:ext cx="143" cy="15"/>
              </a:xfrm>
              <a:prstGeom prst="triangle">
                <a:avLst>
                  <a:gd name="adj" fmla="val 4999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dirty="0"/>
              </a:p>
            </p:txBody>
          </p:sp>
          <p:sp>
            <p:nvSpPr>
              <p:cNvPr id="164" name="Rectangle 132"/>
              <p:cNvSpPr>
                <a:spLocks noChangeArrowheads="1"/>
              </p:cNvSpPr>
              <p:nvPr/>
            </p:nvSpPr>
            <p:spPr bwMode="auto">
              <a:xfrm>
                <a:off x="4032" y="2277"/>
                <a:ext cx="140" cy="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dirty="0"/>
              </a:p>
            </p:txBody>
          </p:sp>
        </p:grpSp>
        <p:sp>
          <p:nvSpPr>
            <p:cNvPr id="153" name="Rectangle 133" descr="Outlined diamond"/>
            <p:cNvSpPr>
              <a:spLocks noChangeArrowheads="1"/>
            </p:cNvSpPr>
            <p:nvPr/>
          </p:nvSpPr>
          <p:spPr bwMode="auto">
            <a:xfrm>
              <a:off x="4060" y="2571"/>
              <a:ext cx="81" cy="81"/>
            </a:xfrm>
            <a:prstGeom prst="rec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sp>
          <p:nvSpPr>
            <p:cNvPr id="154" name="AutoShape 134"/>
            <p:cNvSpPr>
              <a:spLocks noChangeArrowheads="1"/>
            </p:cNvSpPr>
            <p:nvPr/>
          </p:nvSpPr>
          <p:spPr bwMode="auto">
            <a:xfrm rot="10800000" flipH="1" flipV="1">
              <a:off x="4060" y="2658"/>
              <a:ext cx="81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33 w 21600"/>
                <a:gd name="T13" fmla="*/ 4500 h 21600"/>
                <a:gd name="T14" fmla="*/ 17067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155" name="AutoShape 135"/>
            <p:cNvSpPr>
              <a:spLocks noChangeArrowheads="1"/>
            </p:cNvSpPr>
            <p:nvPr/>
          </p:nvSpPr>
          <p:spPr bwMode="auto">
            <a:xfrm flipV="1">
              <a:off x="4060" y="2810"/>
              <a:ext cx="82" cy="1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78 w 21600"/>
                <a:gd name="T13" fmla="*/ 3927 h 21600"/>
                <a:gd name="T14" fmla="*/ 17122 w 21600"/>
                <a:gd name="T15" fmla="*/ 1767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r-TR" dirty="0"/>
            </a:p>
          </p:txBody>
        </p:sp>
        <p:sp>
          <p:nvSpPr>
            <p:cNvPr id="156" name="Rectangle 136"/>
            <p:cNvSpPr>
              <a:spLocks noChangeArrowheads="1"/>
            </p:cNvSpPr>
            <p:nvPr/>
          </p:nvSpPr>
          <p:spPr bwMode="auto">
            <a:xfrm>
              <a:off x="4059" y="2829"/>
              <a:ext cx="82" cy="162"/>
            </a:xfrm>
            <a:prstGeom prst="rect">
              <a:avLst/>
            </a:prstGeom>
            <a:gradFill rotWithShape="0">
              <a:gsLst>
                <a:gs pos="0">
                  <a:srgbClr val="9C9C9C"/>
                </a:gs>
                <a:gs pos="50000">
                  <a:srgbClr val="919191"/>
                </a:gs>
                <a:gs pos="100000">
                  <a:srgbClr val="9C9C9C"/>
                </a:gs>
              </a:gsLst>
              <a:lin ang="0" scaled="1"/>
            </a:gradFill>
            <a:ln w="12700">
              <a:solidFill>
                <a:srgbClr val="4C2E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sp>
          <p:nvSpPr>
            <p:cNvPr id="157" name="AutoShape 137"/>
            <p:cNvSpPr>
              <a:spLocks noChangeArrowheads="1"/>
            </p:cNvSpPr>
            <p:nvPr/>
          </p:nvSpPr>
          <p:spPr bwMode="auto">
            <a:xfrm>
              <a:off x="4737" y="2398"/>
              <a:ext cx="218" cy="120"/>
            </a:xfrm>
            <a:prstGeom prst="roundRect">
              <a:avLst>
                <a:gd name="adj" fmla="val 12495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sp>
          <p:nvSpPr>
            <p:cNvPr id="158" name="AutoShape 138"/>
            <p:cNvSpPr>
              <a:spLocks noChangeArrowheads="1"/>
            </p:cNvSpPr>
            <p:nvPr/>
          </p:nvSpPr>
          <p:spPr bwMode="auto">
            <a:xfrm>
              <a:off x="4835" y="1465"/>
              <a:ext cx="15" cy="1942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sp>
          <p:nvSpPr>
            <p:cNvPr id="159" name="Rectangle 139"/>
            <p:cNvSpPr>
              <a:spLocks noChangeArrowheads="1"/>
            </p:cNvSpPr>
            <p:nvPr/>
          </p:nvSpPr>
          <p:spPr bwMode="auto">
            <a:xfrm>
              <a:off x="4795" y="1986"/>
              <a:ext cx="91" cy="12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sp>
          <p:nvSpPr>
            <p:cNvPr id="160" name="Rectangle 140"/>
            <p:cNvSpPr>
              <a:spLocks noChangeArrowheads="1"/>
            </p:cNvSpPr>
            <p:nvPr/>
          </p:nvSpPr>
          <p:spPr bwMode="auto">
            <a:xfrm>
              <a:off x="4795" y="2815"/>
              <a:ext cx="91" cy="12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dirty="0"/>
            </a:p>
          </p:txBody>
        </p:sp>
        <p:sp>
          <p:nvSpPr>
            <p:cNvPr id="161" name="Rectangle 141"/>
            <p:cNvSpPr>
              <a:spLocks noChangeArrowheads="1"/>
            </p:cNvSpPr>
            <p:nvPr/>
          </p:nvSpPr>
          <p:spPr bwMode="auto">
            <a:xfrm>
              <a:off x="3940" y="2474"/>
              <a:ext cx="556" cy="1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500" dirty="0">
                  <a:latin typeface="Arial Rounded MT Bold" pitchFamily="34" charset="0"/>
                </a:rPr>
                <a:t>Stable Micro Systems</a:t>
              </a:r>
            </a:p>
          </p:txBody>
        </p:sp>
      </p:grpSp>
      <p:sp>
        <p:nvSpPr>
          <p:cNvPr id="279" name="AutoShape 142"/>
          <p:cNvSpPr>
            <a:spLocks noChangeArrowheads="1"/>
          </p:cNvSpPr>
          <p:nvPr/>
        </p:nvSpPr>
        <p:spPr bwMode="auto">
          <a:xfrm rot="16200000">
            <a:off x="8210576" y="2665429"/>
            <a:ext cx="996950" cy="254000"/>
          </a:xfrm>
          <a:prstGeom prst="rightArrow">
            <a:avLst>
              <a:gd name="adj1" fmla="val 50000"/>
              <a:gd name="adj2" fmla="val 22218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dirty="0"/>
          </a:p>
        </p:txBody>
      </p:sp>
      <p:sp>
        <p:nvSpPr>
          <p:cNvPr id="280" name="AutoShape 143"/>
          <p:cNvSpPr>
            <a:spLocks noChangeArrowheads="1"/>
          </p:cNvSpPr>
          <p:nvPr/>
        </p:nvSpPr>
        <p:spPr bwMode="auto">
          <a:xfrm rot="16200000" flipH="1">
            <a:off x="8210576" y="4360879"/>
            <a:ext cx="996950" cy="254000"/>
          </a:xfrm>
          <a:prstGeom prst="rightArrow">
            <a:avLst>
              <a:gd name="adj1" fmla="val 50000"/>
              <a:gd name="adj2" fmla="val 22218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dirty="0"/>
          </a:p>
        </p:txBody>
      </p:sp>
      <p:sp>
        <p:nvSpPr>
          <p:cNvPr id="281" name="Rectangle 144"/>
          <p:cNvSpPr>
            <a:spLocks noChangeArrowheads="1"/>
          </p:cNvSpPr>
          <p:nvPr/>
        </p:nvSpPr>
        <p:spPr bwMode="auto">
          <a:xfrm>
            <a:off x="6738942" y="2285993"/>
            <a:ext cx="2095500" cy="3113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l">
              <a:lnSpc>
                <a:spcPct val="80000"/>
              </a:lnSpc>
            </a:pPr>
            <a:r>
              <a:rPr lang="tr-TR" dirty="0">
                <a:latin typeface="Arial" pitchFamily="34" charset="0"/>
                <a:cs typeface="Arial" pitchFamily="34" charset="0"/>
              </a:rPr>
              <a:t>Yük Hücresi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Line 145"/>
          <p:cNvSpPr>
            <a:spLocks noChangeShapeType="1"/>
          </p:cNvSpPr>
          <p:nvPr/>
        </p:nvSpPr>
        <p:spPr bwMode="auto">
          <a:xfrm>
            <a:off x="7810512" y="2571744"/>
            <a:ext cx="412764" cy="1095398"/>
          </a:xfrm>
          <a:prstGeom prst="line">
            <a:avLst/>
          </a:prstGeom>
          <a:noFill/>
          <a:ln w="12700">
            <a:solidFill>
              <a:srgbClr val="E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283" name="Text Box 147"/>
          <p:cNvSpPr txBox="1">
            <a:spLocks noChangeArrowheads="1"/>
          </p:cNvSpPr>
          <p:nvPr/>
        </p:nvSpPr>
        <p:spPr bwMode="auto">
          <a:xfrm>
            <a:off x="6810380" y="4286256"/>
            <a:ext cx="14478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dirty="0">
                <a:latin typeface="Arial" pitchFamily="34" charset="0"/>
              </a:rPr>
              <a:t>Örnek</a:t>
            </a:r>
            <a:endParaRPr lang="en-GB" dirty="0">
              <a:latin typeface="Arial" pitchFamily="34" charset="0"/>
            </a:endParaRPr>
          </a:p>
        </p:txBody>
      </p:sp>
      <p:sp>
        <p:nvSpPr>
          <p:cNvPr id="284" name="Line 148"/>
          <p:cNvSpPr>
            <a:spLocks noChangeShapeType="1"/>
          </p:cNvSpPr>
          <p:nvPr/>
        </p:nvSpPr>
        <p:spPr bwMode="auto">
          <a:xfrm>
            <a:off x="7310446" y="4572008"/>
            <a:ext cx="500066" cy="357190"/>
          </a:xfrm>
          <a:prstGeom prst="line">
            <a:avLst/>
          </a:prstGeom>
          <a:noFill/>
          <a:ln w="12700">
            <a:solidFill>
              <a:srgbClr val="E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285" name="Text Box 149"/>
          <p:cNvSpPr txBox="1">
            <a:spLocks noChangeArrowheads="1"/>
          </p:cNvSpPr>
          <p:nvPr/>
        </p:nvSpPr>
        <p:spPr bwMode="auto">
          <a:xfrm>
            <a:off x="6667505" y="3500438"/>
            <a:ext cx="67197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dirty="0">
                <a:latin typeface="Arial" pitchFamily="34" charset="0"/>
                <a:cs typeface="Arial" pitchFamily="34" charset="0"/>
              </a:rPr>
              <a:t>Prob</a:t>
            </a:r>
          </a:p>
        </p:txBody>
      </p:sp>
      <p:sp>
        <p:nvSpPr>
          <p:cNvPr id="286" name="Line 150"/>
          <p:cNvSpPr>
            <a:spLocks noChangeShapeType="1"/>
          </p:cNvSpPr>
          <p:nvPr/>
        </p:nvSpPr>
        <p:spPr bwMode="auto">
          <a:xfrm>
            <a:off x="7310446" y="3857629"/>
            <a:ext cx="822343" cy="496901"/>
          </a:xfrm>
          <a:prstGeom prst="line">
            <a:avLst/>
          </a:prstGeom>
          <a:noFill/>
          <a:ln w="12700">
            <a:solidFill>
              <a:srgbClr val="E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287" name="Rectangle 151"/>
          <p:cNvSpPr>
            <a:spLocks noChangeArrowheads="1"/>
          </p:cNvSpPr>
          <p:nvPr/>
        </p:nvSpPr>
        <p:spPr bwMode="auto">
          <a:xfrm>
            <a:off x="7888315" y="4578368"/>
            <a:ext cx="669925" cy="541337"/>
          </a:xfrm>
          <a:prstGeom prst="rect">
            <a:avLst/>
          </a:prstGeom>
          <a:gradFill rotWithShape="0">
            <a:gsLst>
              <a:gs pos="0">
                <a:srgbClr val="794900"/>
              </a:gs>
              <a:gs pos="100000">
                <a:srgbClr val="AD69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AD6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dirty="0"/>
          </a:p>
        </p:txBody>
      </p:sp>
      <p:sp>
        <p:nvSpPr>
          <p:cNvPr id="288" name="287 Dikdörtgen"/>
          <p:cNvSpPr/>
          <p:nvPr/>
        </p:nvSpPr>
        <p:spPr>
          <a:xfrm>
            <a:off x="2595538" y="2285992"/>
            <a:ext cx="4572000" cy="29177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dirty="0">
                <a:latin typeface="Arial" pitchFamily="34" charset="0"/>
              </a:rPr>
              <a:t>Bir örneğin: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tr-TR" sz="600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buFont typeface="Wingdings" pitchFamily="2" charset="2"/>
              <a:buChar char="Ÿ"/>
            </a:pPr>
            <a:r>
              <a:rPr lang="tr-TR" dirty="0">
                <a:latin typeface="Arial" pitchFamily="34" charset="0"/>
              </a:rPr>
              <a:t>GERME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buFont typeface="Wingdings" pitchFamily="2" charset="2"/>
              <a:buChar char="Ÿ"/>
            </a:pPr>
            <a:r>
              <a:rPr lang="tr-TR" dirty="0">
                <a:latin typeface="Arial" pitchFamily="34" charset="0"/>
              </a:rPr>
              <a:t>BASMA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buFont typeface="Wingdings" pitchFamily="2" charset="2"/>
              <a:buChar char="Ÿ"/>
            </a:pPr>
            <a:r>
              <a:rPr lang="tr-TR" dirty="0">
                <a:latin typeface="Arial" pitchFamily="34" charset="0"/>
              </a:rPr>
              <a:t>DELME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buFont typeface="Wingdings" pitchFamily="2" charset="2"/>
              <a:buChar char="Ÿ"/>
            </a:pPr>
            <a:r>
              <a:rPr lang="tr-TR" dirty="0">
                <a:latin typeface="Arial" pitchFamily="34" charset="0"/>
              </a:rPr>
              <a:t>BÜKME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endParaRPr lang="tr-TR" sz="600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dirty="0">
                <a:latin typeface="Arial" pitchFamily="34" charset="0"/>
              </a:rPr>
              <a:t>    </a:t>
            </a:r>
            <a:endParaRPr lang="tr-TR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dirty="0">
                <a:latin typeface="Arial" pitchFamily="34" charset="0"/>
              </a:rPr>
              <a:t>gibi etkilere gösterdiği tepkileri ölçen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dirty="0">
                <a:latin typeface="Arial" pitchFamily="34" charset="0"/>
              </a:rPr>
              <a:t>cihazdır.</a:t>
            </a: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405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6379" y="148838"/>
            <a:ext cx="10983547" cy="1507067"/>
          </a:xfrm>
        </p:spPr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Tekstür</a:t>
            </a:r>
            <a:r>
              <a:rPr lang="tr-TR" dirty="0" smtClean="0">
                <a:solidFill>
                  <a:srgbClr val="C00000"/>
                </a:solidFill>
              </a:rPr>
              <a:t> profil cihazı çalışma prensibi</a:t>
            </a:r>
            <a:endParaRPr lang="tr-TR" dirty="0">
              <a:solidFill>
                <a:srgbClr val="C00000"/>
              </a:solidFill>
            </a:endParaRPr>
          </a:p>
        </p:txBody>
      </p:sp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4392284" y="2071678"/>
            <a:ext cx="1271669" cy="2509450"/>
            <a:chOff x="0" y="611"/>
            <a:chExt cx="1117" cy="1954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742" y="738"/>
              <a:ext cx="370" cy="627"/>
              <a:chOff x="742" y="738"/>
              <a:chExt cx="370" cy="627"/>
            </a:xfrm>
          </p:grpSpPr>
          <p:grpSp>
            <p:nvGrpSpPr>
              <p:cNvPr id="85" name="Group 1028"/>
              <p:cNvGrpSpPr>
                <a:grpSpLocks/>
              </p:cNvGrpSpPr>
              <p:nvPr/>
            </p:nvGrpSpPr>
            <p:grpSpPr bwMode="auto">
              <a:xfrm>
                <a:off x="742" y="738"/>
                <a:ext cx="370" cy="308"/>
                <a:chOff x="742" y="738"/>
                <a:chExt cx="370" cy="308"/>
              </a:xfrm>
            </p:grpSpPr>
            <p:grpSp>
              <p:nvGrpSpPr>
                <p:cNvPr id="114" name="Group 1029"/>
                <p:cNvGrpSpPr>
                  <a:grpSpLocks/>
                </p:cNvGrpSpPr>
                <p:nvPr/>
              </p:nvGrpSpPr>
              <p:grpSpPr bwMode="auto">
                <a:xfrm>
                  <a:off x="742" y="917"/>
                  <a:ext cx="370" cy="26"/>
                  <a:chOff x="742" y="917"/>
                  <a:chExt cx="370" cy="26"/>
                </a:xfrm>
              </p:grpSpPr>
              <p:sp>
                <p:nvSpPr>
                  <p:cNvPr id="139" name="AutoShape 103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3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0" name="AutoShape 103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5" name="Group 1032"/>
                <p:cNvGrpSpPr>
                  <a:grpSpLocks/>
                </p:cNvGrpSpPr>
                <p:nvPr/>
              </p:nvGrpSpPr>
              <p:grpSpPr bwMode="auto">
                <a:xfrm>
                  <a:off x="742" y="881"/>
                  <a:ext cx="370" cy="27"/>
                  <a:chOff x="742" y="881"/>
                  <a:chExt cx="370" cy="27"/>
                </a:xfrm>
              </p:grpSpPr>
              <p:sp>
                <p:nvSpPr>
                  <p:cNvPr id="137" name="AutoShape 103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99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8" name="AutoShape 103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8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6" name="Group 1035"/>
                <p:cNvGrpSpPr>
                  <a:grpSpLocks/>
                </p:cNvGrpSpPr>
                <p:nvPr/>
              </p:nvGrpSpPr>
              <p:grpSpPr bwMode="auto">
                <a:xfrm>
                  <a:off x="742" y="846"/>
                  <a:ext cx="370" cy="25"/>
                  <a:chOff x="742" y="846"/>
                  <a:chExt cx="370" cy="25"/>
                </a:xfrm>
              </p:grpSpPr>
              <p:sp>
                <p:nvSpPr>
                  <p:cNvPr id="135" name="AutoShape 103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63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AutoShape 103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4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7" name="Group 1038"/>
                <p:cNvGrpSpPr>
                  <a:grpSpLocks/>
                </p:cNvGrpSpPr>
                <p:nvPr/>
              </p:nvGrpSpPr>
              <p:grpSpPr bwMode="auto">
                <a:xfrm>
                  <a:off x="742" y="809"/>
                  <a:ext cx="370" cy="27"/>
                  <a:chOff x="742" y="809"/>
                  <a:chExt cx="370" cy="27"/>
                </a:xfrm>
              </p:grpSpPr>
              <p:sp>
                <p:nvSpPr>
                  <p:cNvPr id="133" name="AutoShape 103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2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4" name="AutoShape 104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8" name="Group 1041"/>
                <p:cNvGrpSpPr>
                  <a:grpSpLocks/>
                </p:cNvGrpSpPr>
                <p:nvPr/>
              </p:nvGrpSpPr>
              <p:grpSpPr bwMode="auto">
                <a:xfrm>
                  <a:off x="742" y="774"/>
                  <a:ext cx="370" cy="27"/>
                  <a:chOff x="742" y="774"/>
                  <a:chExt cx="370" cy="27"/>
                </a:xfrm>
              </p:grpSpPr>
              <p:sp>
                <p:nvSpPr>
                  <p:cNvPr id="131" name="AutoShape 104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2" name="AutoShape 104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7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9" name="Group 1044"/>
                <p:cNvGrpSpPr>
                  <a:grpSpLocks/>
                </p:cNvGrpSpPr>
                <p:nvPr/>
              </p:nvGrpSpPr>
              <p:grpSpPr bwMode="auto">
                <a:xfrm>
                  <a:off x="742" y="738"/>
                  <a:ext cx="370" cy="26"/>
                  <a:chOff x="742" y="738"/>
                  <a:chExt cx="370" cy="26"/>
                </a:xfrm>
              </p:grpSpPr>
              <p:sp>
                <p:nvSpPr>
                  <p:cNvPr id="129" name="AutoShape 104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5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0" name="AutoShape 104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0" name="Group 1047"/>
                <p:cNvGrpSpPr>
                  <a:grpSpLocks/>
                </p:cNvGrpSpPr>
                <p:nvPr/>
              </p:nvGrpSpPr>
              <p:grpSpPr bwMode="auto">
                <a:xfrm>
                  <a:off x="742" y="1020"/>
                  <a:ext cx="370" cy="26"/>
                  <a:chOff x="742" y="1020"/>
                  <a:chExt cx="370" cy="26"/>
                </a:xfrm>
              </p:grpSpPr>
              <p:sp>
                <p:nvSpPr>
                  <p:cNvPr id="127" name="AutoShape 104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3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8" name="AutoShape 104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20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1" name="Group 1050"/>
                <p:cNvGrpSpPr>
                  <a:grpSpLocks/>
                </p:cNvGrpSpPr>
                <p:nvPr/>
              </p:nvGrpSpPr>
              <p:grpSpPr bwMode="auto">
                <a:xfrm>
                  <a:off x="742" y="985"/>
                  <a:ext cx="370" cy="27"/>
                  <a:chOff x="742" y="985"/>
                  <a:chExt cx="370" cy="27"/>
                </a:xfrm>
              </p:grpSpPr>
              <p:sp>
                <p:nvSpPr>
                  <p:cNvPr id="125" name="AutoShape 105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03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6" name="AutoShape 10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8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2" name="Group 1053"/>
                <p:cNvGrpSpPr>
                  <a:grpSpLocks/>
                </p:cNvGrpSpPr>
                <p:nvPr/>
              </p:nvGrpSpPr>
              <p:grpSpPr bwMode="auto">
                <a:xfrm>
                  <a:off x="742" y="951"/>
                  <a:ext cx="370" cy="26"/>
                  <a:chOff x="742" y="951"/>
                  <a:chExt cx="370" cy="26"/>
                </a:xfrm>
              </p:grpSpPr>
              <p:sp>
                <p:nvSpPr>
                  <p:cNvPr id="123" name="AutoShape 105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69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4" name="AutoShape 105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5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86" name="Group 1056"/>
              <p:cNvGrpSpPr>
                <a:grpSpLocks/>
              </p:cNvGrpSpPr>
              <p:nvPr/>
            </p:nvGrpSpPr>
            <p:grpSpPr bwMode="auto">
              <a:xfrm>
                <a:off x="742" y="1055"/>
                <a:ext cx="370" cy="310"/>
                <a:chOff x="742" y="1055"/>
                <a:chExt cx="370" cy="310"/>
              </a:xfrm>
            </p:grpSpPr>
            <p:grpSp>
              <p:nvGrpSpPr>
                <p:cNvPr id="87" name="Group 1057"/>
                <p:cNvGrpSpPr>
                  <a:grpSpLocks/>
                </p:cNvGrpSpPr>
                <p:nvPr/>
              </p:nvGrpSpPr>
              <p:grpSpPr bwMode="auto">
                <a:xfrm>
                  <a:off x="742" y="1236"/>
                  <a:ext cx="370" cy="26"/>
                  <a:chOff x="742" y="1236"/>
                  <a:chExt cx="370" cy="26"/>
                </a:xfrm>
              </p:grpSpPr>
              <p:sp>
                <p:nvSpPr>
                  <p:cNvPr id="112" name="AutoShape 105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52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3" name="AutoShape 105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3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8" name="Group 1060"/>
                <p:cNvGrpSpPr>
                  <a:grpSpLocks/>
                </p:cNvGrpSpPr>
                <p:nvPr/>
              </p:nvGrpSpPr>
              <p:grpSpPr bwMode="auto">
                <a:xfrm>
                  <a:off x="742" y="1199"/>
                  <a:ext cx="370" cy="27"/>
                  <a:chOff x="742" y="1199"/>
                  <a:chExt cx="370" cy="27"/>
                </a:xfrm>
              </p:grpSpPr>
              <p:sp>
                <p:nvSpPr>
                  <p:cNvPr id="110" name="AutoShape 106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1" name="AutoShape 106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9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9" name="Group 1063"/>
                <p:cNvGrpSpPr>
                  <a:grpSpLocks/>
                </p:cNvGrpSpPr>
                <p:nvPr/>
              </p:nvGrpSpPr>
              <p:grpSpPr bwMode="auto">
                <a:xfrm>
                  <a:off x="742" y="1163"/>
                  <a:ext cx="370" cy="27"/>
                  <a:chOff x="742" y="1163"/>
                  <a:chExt cx="370" cy="27"/>
                </a:xfrm>
              </p:grpSpPr>
              <p:sp>
                <p:nvSpPr>
                  <p:cNvPr id="108" name="AutoShape 106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8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9" name="AutoShape 106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6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0" name="Group 1066"/>
                <p:cNvGrpSpPr>
                  <a:grpSpLocks/>
                </p:cNvGrpSpPr>
                <p:nvPr/>
              </p:nvGrpSpPr>
              <p:grpSpPr bwMode="auto">
                <a:xfrm>
                  <a:off x="742" y="1127"/>
                  <a:ext cx="370" cy="27"/>
                  <a:chOff x="742" y="1127"/>
                  <a:chExt cx="370" cy="27"/>
                </a:xfrm>
              </p:grpSpPr>
              <p:sp>
                <p:nvSpPr>
                  <p:cNvPr id="106" name="AutoShape 106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45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7" name="AutoShape 10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27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1" name="Group 1069"/>
                <p:cNvGrpSpPr>
                  <a:grpSpLocks/>
                </p:cNvGrpSpPr>
                <p:nvPr/>
              </p:nvGrpSpPr>
              <p:grpSpPr bwMode="auto">
                <a:xfrm>
                  <a:off x="742" y="1091"/>
                  <a:ext cx="370" cy="28"/>
                  <a:chOff x="742" y="1091"/>
                  <a:chExt cx="370" cy="28"/>
                </a:xfrm>
              </p:grpSpPr>
              <p:sp>
                <p:nvSpPr>
                  <p:cNvPr id="104" name="AutoShape 107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5" name="AutoShape 107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2" name="Group 1072"/>
                <p:cNvGrpSpPr>
                  <a:grpSpLocks/>
                </p:cNvGrpSpPr>
                <p:nvPr/>
              </p:nvGrpSpPr>
              <p:grpSpPr bwMode="auto">
                <a:xfrm>
                  <a:off x="742" y="1055"/>
                  <a:ext cx="370" cy="28"/>
                  <a:chOff x="742" y="1055"/>
                  <a:chExt cx="370" cy="28"/>
                </a:xfrm>
              </p:grpSpPr>
              <p:sp>
                <p:nvSpPr>
                  <p:cNvPr id="102" name="AutoShape 107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7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3" name="AutoShape 107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5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3" name="Group 1075"/>
                <p:cNvGrpSpPr>
                  <a:grpSpLocks/>
                </p:cNvGrpSpPr>
                <p:nvPr/>
              </p:nvGrpSpPr>
              <p:grpSpPr bwMode="auto">
                <a:xfrm>
                  <a:off x="742" y="1338"/>
                  <a:ext cx="370" cy="27"/>
                  <a:chOff x="742" y="1338"/>
                  <a:chExt cx="370" cy="27"/>
                </a:xfrm>
              </p:grpSpPr>
              <p:sp>
                <p:nvSpPr>
                  <p:cNvPr id="100" name="AutoShape 107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5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1" name="AutoShape 107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4" name="Group 1078"/>
                <p:cNvGrpSpPr>
                  <a:grpSpLocks/>
                </p:cNvGrpSpPr>
                <p:nvPr/>
              </p:nvGrpSpPr>
              <p:grpSpPr bwMode="auto">
                <a:xfrm>
                  <a:off x="742" y="1304"/>
                  <a:ext cx="370" cy="26"/>
                  <a:chOff x="742" y="1304"/>
                  <a:chExt cx="370" cy="26"/>
                </a:xfrm>
              </p:grpSpPr>
              <p:sp>
                <p:nvSpPr>
                  <p:cNvPr id="98" name="AutoShape 107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2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9" name="AutoShape 108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0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5" name="Group 1081"/>
                <p:cNvGrpSpPr>
                  <a:grpSpLocks/>
                </p:cNvGrpSpPr>
                <p:nvPr/>
              </p:nvGrpSpPr>
              <p:grpSpPr bwMode="auto">
                <a:xfrm>
                  <a:off x="742" y="1270"/>
                  <a:ext cx="370" cy="27"/>
                  <a:chOff x="742" y="1270"/>
                  <a:chExt cx="370" cy="27"/>
                </a:xfrm>
              </p:grpSpPr>
              <p:sp>
                <p:nvSpPr>
                  <p:cNvPr id="96" name="AutoShape 108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88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7" name="AutoShape 108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70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grpSp>
          <p:nvGrpSpPr>
            <p:cNvPr id="6" name="Group 1084"/>
            <p:cNvGrpSpPr>
              <a:grpSpLocks/>
            </p:cNvGrpSpPr>
            <p:nvPr/>
          </p:nvGrpSpPr>
          <p:grpSpPr bwMode="auto">
            <a:xfrm>
              <a:off x="736" y="611"/>
              <a:ext cx="381" cy="101"/>
              <a:chOff x="736" y="611"/>
              <a:chExt cx="381" cy="101"/>
            </a:xfrm>
          </p:grpSpPr>
          <p:sp>
            <p:nvSpPr>
              <p:cNvPr id="83" name="Freeform 1085"/>
              <p:cNvSpPr>
                <a:spLocks/>
              </p:cNvSpPr>
              <p:nvPr/>
            </p:nvSpPr>
            <p:spPr bwMode="auto">
              <a:xfrm>
                <a:off x="736" y="611"/>
                <a:ext cx="381" cy="85"/>
              </a:xfrm>
              <a:custGeom>
                <a:avLst/>
                <a:gdLst>
                  <a:gd name="T0" fmla="*/ 18 w 381"/>
                  <a:gd name="T1" fmla="*/ 0 h 85"/>
                  <a:gd name="T2" fmla="*/ 0 w 381"/>
                  <a:gd name="T3" fmla="*/ 84 h 85"/>
                  <a:gd name="T4" fmla="*/ 380 w 381"/>
                  <a:gd name="T5" fmla="*/ 84 h 85"/>
                  <a:gd name="T6" fmla="*/ 368 w 381"/>
                  <a:gd name="T7" fmla="*/ 24 h 85"/>
                  <a:gd name="T8" fmla="*/ 18 w 381"/>
                  <a:gd name="T9" fmla="*/ 0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1"/>
                  <a:gd name="T16" fmla="*/ 0 h 85"/>
                  <a:gd name="T17" fmla="*/ 381 w 381"/>
                  <a:gd name="T18" fmla="*/ 85 h 8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1" h="85">
                    <a:moveTo>
                      <a:pt x="18" y="0"/>
                    </a:moveTo>
                    <a:lnTo>
                      <a:pt x="0" y="84"/>
                    </a:lnTo>
                    <a:lnTo>
                      <a:pt x="380" y="84"/>
                    </a:lnTo>
                    <a:lnTo>
                      <a:pt x="368" y="24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>
                <a:solidFill>
                  <a:srgbClr val="E6E4DF"/>
                </a:solidFill>
                <a:round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4" name="Rectangle 1086"/>
              <p:cNvSpPr>
                <a:spLocks noChangeArrowheads="1"/>
              </p:cNvSpPr>
              <p:nvPr/>
            </p:nvSpPr>
            <p:spPr bwMode="auto">
              <a:xfrm>
                <a:off x="829" y="700"/>
                <a:ext cx="197" cy="12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Rectangle 1087"/>
            <p:cNvSpPr>
              <a:spLocks noChangeArrowheads="1"/>
            </p:cNvSpPr>
            <p:nvPr/>
          </p:nvSpPr>
          <p:spPr bwMode="auto">
            <a:xfrm>
              <a:off x="829" y="724"/>
              <a:ext cx="198" cy="6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8" name="Group 1088"/>
            <p:cNvGrpSpPr>
              <a:grpSpLocks/>
            </p:cNvGrpSpPr>
            <p:nvPr/>
          </p:nvGrpSpPr>
          <p:grpSpPr bwMode="auto">
            <a:xfrm>
              <a:off x="737" y="1597"/>
              <a:ext cx="368" cy="627"/>
              <a:chOff x="737" y="1597"/>
              <a:chExt cx="368" cy="627"/>
            </a:xfrm>
          </p:grpSpPr>
          <p:grpSp>
            <p:nvGrpSpPr>
              <p:cNvPr id="27" name="Group 1089"/>
              <p:cNvGrpSpPr>
                <a:grpSpLocks/>
              </p:cNvGrpSpPr>
              <p:nvPr/>
            </p:nvGrpSpPr>
            <p:grpSpPr bwMode="auto">
              <a:xfrm>
                <a:off x="737" y="1597"/>
                <a:ext cx="368" cy="308"/>
                <a:chOff x="737" y="1597"/>
                <a:chExt cx="368" cy="308"/>
              </a:xfrm>
            </p:grpSpPr>
            <p:grpSp>
              <p:nvGrpSpPr>
                <p:cNvPr id="56" name="Group 1090"/>
                <p:cNvGrpSpPr>
                  <a:grpSpLocks/>
                </p:cNvGrpSpPr>
                <p:nvPr/>
              </p:nvGrpSpPr>
              <p:grpSpPr bwMode="auto">
                <a:xfrm>
                  <a:off x="737" y="1775"/>
                  <a:ext cx="368" cy="27"/>
                  <a:chOff x="737" y="1775"/>
                  <a:chExt cx="368" cy="27"/>
                </a:xfrm>
              </p:grpSpPr>
              <p:sp>
                <p:nvSpPr>
                  <p:cNvPr id="81" name="AutoShape 109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9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2" name="AutoShape 109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7" name="Group 1093"/>
                <p:cNvGrpSpPr>
                  <a:grpSpLocks/>
                </p:cNvGrpSpPr>
                <p:nvPr/>
              </p:nvGrpSpPr>
              <p:grpSpPr bwMode="auto">
                <a:xfrm>
                  <a:off x="737" y="1740"/>
                  <a:ext cx="368" cy="27"/>
                  <a:chOff x="737" y="1740"/>
                  <a:chExt cx="368" cy="27"/>
                </a:xfrm>
              </p:grpSpPr>
              <p:sp>
                <p:nvSpPr>
                  <p:cNvPr id="79" name="AutoShape 109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5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0" name="AutoShape 109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8" name="Group 1096"/>
                <p:cNvGrpSpPr>
                  <a:grpSpLocks/>
                </p:cNvGrpSpPr>
                <p:nvPr/>
              </p:nvGrpSpPr>
              <p:grpSpPr bwMode="auto">
                <a:xfrm>
                  <a:off x="737" y="1704"/>
                  <a:ext cx="368" cy="26"/>
                  <a:chOff x="737" y="1704"/>
                  <a:chExt cx="368" cy="26"/>
                </a:xfrm>
              </p:grpSpPr>
              <p:sp>
                <p:nvSpPr>
                  <p:cNvPr id="77" name="AutoShape 109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2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8" name="AutoShape 109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0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9" name="Group 1099"/>
                <p:cNvGrpSpPr>
                  <a:grpSpLocks/>
                </p:cNvGrpSpPr>
                <p:nvPr/>
              </p:nvGrpSpPr>
              <p:grpSpPr bwMode="auto">
                <a:xfrm>
                  <a:off x="737" y="1668"/>
                  <a:ext cx="368" cy="27"/>
                  <a:chOff x="737" y="1668"/>
                  <a:chExt cx="368" cy="27"/>
                </a:xfrm>
              </p:grpSpPr>
              <p:sp>
                <p:nvSpPr>
                  <p:cNvPr id="75" name="AutoShape 110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8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6" name="AutoShape 110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0" name="Group 1102"/>
                <p:cNvGrpSpPr>
                  <a:grpSpLocks/>
                </p:cNvGrpSpPr>
                <p:nvPr/>
              </p:nvGrpSpPr>
              <p:grpSpPr bwMode="auto">
                <a:xfrm>
                  <a:off x="737" y="1632"/>
                  <a:ext cx="368" cy="27"/>
                  <a:chOff x="737" y="1632"/>
                  <a:chExt cx="368" cy="27"/>
                </a:xfrm>
              </p:grpSpPr>
              <p:sp>
                <p:nvSpPr>
                  <p:cNvPr id="73" name="AutoShape 110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5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4" name="AutoShape 110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3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1" name="Group 1105"/>
                <p:cNvGrpSpPr>
                  <a:grpSpLocks/>
                </p:cNvGrpSpPr>
                <p:nvPr/>
              </p:nvGrpSpPr>
              <p:grpSpPr bwMode="auto">
                <a:xfrm>
                  <a:off x="737" y="1597"/>
                  <a:ext cx="368" cy="26"/>
                  <a:chOff x="737" y="1597"/>
                  <a:chExt cx="368" cy="26"/>
                </a:xfrm>
              </p:grpSpPr>
              <p:sp>
                <p:nvSpPr>
                  <p:cNvPr id="71" name="AutoShape 110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1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2" name="AutoShape 110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59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2" name="Group 1108"/>
                <p:cNvGrpSpPr>
                  <a:grpSpLocks/>
                </p:cNvGrpSpPr>
                <p:nvPr/>
              </p:nvGrpSpPr>
              <p:grpSpPr bwMode="auto">
                <a:xfrm>
                  <a:off x="737" y="1880"/>
                  <a:ext cx="368" cy="25"/>
                  <a:chOff x="737" y="1880"/>
                  <a:chExt cx="368" cy="25"/>
                </a:xfrm>
              </p:grpSpPr>
              <p:sp>
                <p:nvSpPr>
                  <p:cNvPr id="69" name="AutoShape 110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96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0" name="AutoShape 11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80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3" name="Group 1111"/>
                <p:cNvGrpSpPr>
                  <a:grpSpLocks/>
                </p:cNvGrpSpPr>
                <p:nvPr/>
              </p:nvGrpSpPr>
              <p:grpSpPr bwMode="auto">
                <a:xfrm>
                  <a:off x="737" y="1844"/>
                  <a:ext cx="368" cy="28"/>
                  <a:chOff x="737" y="1844"/>
                  <a:chExt cx="368" cy="28"/>
                </a:xfrm>
              </p:grpSpPr>
              <p:sp>
                <p:nvSpPr>
                  <p:cNvPr id="67" name="AutoShape 111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6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8" name="AutoShape 11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44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4" name="Group 1114"/>
                <p:cNvGrpSpPr>
                  <a:grpSpLocks/>
                </p:cNvGrpSpPr>
                <p:nvPr/>
              </p:nvGrpSpPr>
              <p:grpSpPr bwMode="auto">
                <a:xfrm>
                  <a:off x="737" y="1810"/>
                  <a:ext cx="368" cy="27"/>
                  <a:chOff x="737" y="1810"/>
                  <a:chExt cx="368" cy="27"/>
                </a:xfrm>
              </p:grpSpPr>
              <p:sp>
                <p:nvSpPr>
                  <p:cNvPr id="65" name="AutoShape 111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2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6" name="AutoShape 111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10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28" name="Group 1117"/>
              <p:cNvGrpSpPr>
                <a:grpSpLocks/>
              </p:cNvGrpSpPr>
              <p:nvPr/>
            </p:nvGrpSpPr>
            <p:grpSpPr bwMode="auto">
              <a:xfrm>
                <a:off x="737" y="1915"/>
                <a:ext cx="368" cy="309"/>
                <a:chOff x="737" y="1915"/>
                <a:chExt cx="368" cy="309"/>
              </a:xfrm>
            </p:grpSpPr>
            <p:grpSp>
              <p:nvGrpSpPr>
                <p:cNvPr id="29" name="Group 1118"/>
                <p:cNvGrpSpPr>
                  <a:grpSpLocks/>
                </p:cNvGrpSpPr>
                <p:nvPr/>
              </p:nvGrpSpPr>
              <p:grpSpPr bwMode="auto">
                <a:xfrm>
                  <a:off x="737" y="2094"/>
                  <a:ext cx="368" cy="27"/>
                  <a:chOff x="737" y="2094"/>
                  <a:chExt cx="368" cy="27"/>
                </a:xfrm>
              </p:grpSpPr>
              <p:sp>
                <p:nvSpPr>
                  <p:cNvPr id="54" name="AutoShape 111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11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5" name="AutoShape 112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9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0" name="Group 1121"/>
                <p:cNvGrpSpPr>
                  <a:grpSpLocks/>
                </p:cNvGrpSpPr>
                <p:nvPr/>
              </p:nvGrpSpPr>
              <p:grpSpPr bwMode="auto">
                <a:xfrm>
                  <a:off x="737" y="2058"/>
                  <a:ext cx="368" cy="27"/>
                  <a:chOff x="737" y="2058"/>
                  <a:chExt cx="368" cy="27"/>
                </a:xfrm>
              </p:grpSpPr>
              <p:sp>
                <p:nvSpPr>
                  <p:cNvPr id="52" name="AutoShape 112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3" name="AutoShape 112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5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1" name="Group 1124"/>
                <p:cNvGrpSpPr>
                  <a:grpSpLocks/>
                </p:cNvGrpSpPr>
                <p:nvPr/>
              </p:nvGrpSpPr>
              <p:grpSpPr bwMode="auto">
                <a:xfrm>
                  <a:off x="737" y="2023"/>
                  <a:ext cx="368" cy="26"/>
                  <a:chOff x="737" y="2023"/>
                  <a:chExt cx="368" cy="26"/>
                </a:xfrm>
              </p:grpSpPr>
              <p:sp>
                <p:nvSpPr>
                  <p:cNvPr id="50" name="AutoShape 112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1" name="AutoShape 112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2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2" name="Group 1127"/>
                <p:cNvGrpSpPr>
                  <a:grpSpLocks/>
                </p:cNvGrpSpPr>
                <p:nvPr/>
              </p:nvGrpSpPr>
              <p:grpSpPr bwMode="auto">
                <a:xfrm>
                  <a:off x="737" y="1987"/>
                  <a:ext cx="368" cy="26"/>
                  <a:chOff x="737" y="1987"/>
                  <a:chExt cx="368" cy="26"/>
                </a:xfrm>
              </p:grpSpPr>
              <p:sp>
                <p:nvSpPr>
                  <p:cNvPr id="48" name="AutoShape 112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03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9" name="AutoShape 112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87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3" name="Group 1130"/>
                <p:cNvGrpSpPr>
                  <a:grpSpLocks/>
                </p:cNvGrpSpPr>
                <p:nvPr/>
              </p:nvGrpSpPr>
              <p:grpSpPr bwMode="auto">
                <a:xfrm>
                  <a:off x="737" y="1951"/>
                  <a:ext cx="368" cy="26"/>
                  <a:chOff x="737" y="1951"/>
                  <a:chExt cx="368" cy="26"/>
                </a:xfrm>
              </p:grpSpPr>
              <p:sp>
                <p:nvSpPr>
                  <p:cNvPr id="46" name="AutoShape 113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7" name="AutoShape 113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5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4" name="Group 1133"/>
                <p:cNvGrpSpPr>
                  <a:grpSpLocks/>
                </p:cNvGrpSpPr>
                <p:nvPr/>
              </p:nvGrpSpPr>
              <p:grpSpPr bwMode="auto">
                <a:xfrm>
                  <a:off x="737" y="1915"/>
                  <a:ext cx="368" cy="26"/>
                  <a:chOff x="737" y="1915"/>
                  <a:chExt cx="368" cy="26"/>
                </a:xfrm>
              </p:grpSpPr>
              <p:sp>
                <p:nvSpPr>
                  <p:cNvPr id="44" name="AutoShape 113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3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5" name="AutoShape 113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1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5" name="Group 1136"/>
                <p:cNvGrpSpPr>
                  <a:grpSpLocks/>
                </p:cNvGrpSpPr>
                <p:nvPr/>
              </p:nvGrpSpPr>
              <p:grpSpPr bwMode="auto">
                <a:xfrm>
                  <a:off x="737" y="2197"/>
                  <a:ext cx="368" cy="27"/>
                  <a:chOff x="737" y="2197"/>
                  <a:chExt cx="368" cy="27"/>
                </a:xfrm>
              </p:grpSpPr>
              <p:sp>
                <p:nvSpPr>
                  <p:cNvPr id="42" name="AutoShape 113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215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3" name="AutoShape 113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9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6" name="Group 1139"/>
                <p:cNvGrpSpPr>
                  <a:grpSpLocks/>
                </p:cNvGrpSpPr>
                <p:nvPr/>
              </p:nvGrpSpPr>
              <p:grpSpPr bwMode="auto">
                <a:xfrm>
                  <a:off x="737" y="2163"/>
                  <a:ext cx="368" cy="26"/>
                  <a:chOff x="737" y="2163"/>
                  <a:chExt cx="368" cy="26"/>
                </a:xfrm>
              </p:grpSpPr>
              <p:sp>
                <p:nvSpPr>
                  <p:cNvPr id="40" name="AutoShape 114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7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1" name="AutoShape 114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6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7" name="Group 1142"/>
                <p:cNvGrpSpPr>
                  <a:grpSpLocks/>
                </p:cNvGrpSpPr>
                <p:nvPr/>
              </p:nvGrpSpPr>
              <p:grpSpPr bwMode="auto">
                <a:xfrm>
                  <a:off x="737" y="2129"/>
                  <a:ext cx="368" cy="27"/>
                  <a:chOff x="737" y="2129"/>
                  <a:chExt cx="368" cy="27"/>
                </a:xfrm>
              </p:grpSpPr>
              <p:sp>
                <p:nvSpPr>
                  <p:cNvPr id="38" name="AutoShape 114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4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39" name="AutoShape 114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2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sp>
          <p:nvSpPr>
            <p:cNvPr id="9" name="Rectangle 1145"/>
            <p:cNvSpPr>
              <a:spLocks noChangeArrowheads="1"/>
            </p:cNvSpPr>
            <p:nvPr/>
          </p:nvSpPr>
          <p:spPr bwMode="auto">
            <a:xfrm>
              <a:off x="812" y="2237"/>
              <a:ext cx="224" cy="16"/>
            </a:xfrm>
            <a:prstGeom prst="rect">
              <a:avLst/>
            </a:prstGeom>
            <a:noFill/>
            <a:ln w="254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Freeform 1146"/>
            <p:cNvSpPr>
              <a:spLocks/>
            </p:cNvSpPr>
            <p:nvPr/>
          </p:nvSpPr>
          <p:spPr bwMode="auto">
            <a:xfrm>
              <a:off x="0" y="2262"/>
              <a:ext cx="1074" cy="268"/>
            </a:xfrm>
            <a:custGeom>
              <a:avLst/>
              <a:gdLst>
                <a:gd name="T0" fmla="*/ 849 w 1074"/>
                <a:gd name="T1" fmla="*/ 0 h 268"/>
                <a:gd name="T2" fmla="*/ 782 w 1074"/>
                <a:gd name="T3" fmla="*/ 0 h 268"/>
                <a:gd name="T4" fmla="*/ 9 w 1074"/>
                <a:gd name="T5" fmla="*/ 86 h 268"/>
                <a:gd name="T6" fmla="*/ 0 w 1074"/>
                <a:gd name="T7" fmla="*/ 267 h 268"/>
                <a:gd name="T8" fmla="*/ 1073 w 1074"/>
                <a:gd name="T9" fmla="*/ 267 h 268"/>
                <a:gd name="T10" fmla="*/ 1056 w 1074"/>
                <a:gd name="T11" fmla="*/ 0 h 268"/>
                <a:gd name="T12" fmla="*/ 849 w 1074"/>
                <a:gd name="T13" fmla="*/ 0 h 2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4"/>
                <a:gd name="T22" fmla="*/ 0 h 268"/>
                <a:gd name="T23" fmla="*/ 1074 w 1074"/>
                <a:gd name="T24" fmla="*/ 268 h 2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4" h="268">
                  <a:moveTo>
                    <a:pt x="849" y="0"/>
                  </a:moveTo>
                  <a:lnTo>
                    <a:pt x="782" y="0"/>
                  </a:lnTo>
                  <a:lnTo>
                    <a:pt x="9" y="86"/>
                  </a:lnTo>
                  <a:lnTo>
                    <a:pt x="0" y="267"/>
                  </a:lnTo>
                  <a:lnTo>
                    <a:pt x="1073" y="267"/>
                  </a:lnTo>
                  <a:lnTo>
                    <a:pt x="1056" y="0"/>
                  </a:lnTo>
                  <a:lnTo>
                    <a:pt x="849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Freeform 1147"/>
            <p:cNvSpPr>
              <a:spLocks/>
            </p:cNvSpPr>
            <p:nvPr/>
          </p:nvSpPr>
          <p:spPr bwMode="auto">
            <a:xfrm>
              <a:off x="11" y="2233"/>
              <a:ext cx="769" cy="113"/>
            </a:xfrm>
            <a:custGeom>
              <a:avLst/>
              <a:gdLst>
                <a:gd name="T0" fmla="*/ 730 w 769"/>
                <a:gd name="T1" fmla="*/ 0 h 113"/>
                <a:gd name="T2" fmla="*/ 0 w 769"/>
                <a:gd name="T3" fmla="*/ 0 h 113"/>
                <a:gd name="T4" fmla="*/ 0 w 769"/>
                <a:gd name="T5" fmla="*/ 112 h 113"/>
                <a:gd name="T6" fmla="*/ 768 w 769"/>
                <a:gd name="T7" fmla="*/ 33 h 113"/>
                <a:gd name="T8" fmla="*/ 753 w 769"/>
                <a:gd name="T9" fmla="*/ 26 h 113"/>
                <a:gd name="T10" fmla="*/ 751 w 769"/>
                <a:gd name="T11" fmla="*/ 20 h 113"/>
                <a:gd name="T12" fmla="*/ 751 w 769"/>
                <a:gd name="T13" fmla="*/ 13 h 113"/>
                <a:gd name="T14" fmla="*/ 751 w 769"/>
                <a:gd name="T15" fmla="*/ 10 h 113"/>
                <a:gd name="T16" fmla="*/ 751 w 769"/>
                <a:gd name="T17" fmla="*/ 7 h 113"/>
                <a:gd name="T18" fmla="*/ 751 w 769"/>
                <a:gd name="T19" fmla="*/ 0 h 113"/>
                <a:gd name="T20" fmla="*/ 730 w 769"/>
                <a:gd name="T21" fmla="*/ 0 h 1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9"/>
                <a:gd name="T34" fmla="*/ 0 h 113"/>
                <a:gd name="T35" fmla="*/ 769 w 769"/>
                <a:gd name="T36" fmla="*/ 113 h 1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9" h="113">
                  <a:moveTo>
                    <a:pt x="730" y="0"/>
                  </a:moveTo>
                  <a:lnTo>
                    <a:pt x="0" y="0"/>
                  </a:lnTo>
                  <a:lnTo>
                    <a:pt x="0" y="112"/>
                  </a:lnTo>
                  <a:lnTo>
                    <a:pt x="768" y="33"/>
                  </a:lnTo>
                  <a:lnTo>
                    <a:pt x="753" y="26"/>
                  </a:lnTo>
                  <a:lnTo>
                    <a:pt x="751" y="20"/>
                  </a:lnTo>
                  <a:lnTo>
                    <a:pt x="751" y="13"/>
                  </a:lnTo>
                  <a:lnTo>
                    <a:pt x="751" y="10"/>
                  </a:lnTo>
                  <a:lnTo>
                    <a:pt x="751" y="7"/>
                  </a:lnTo>
                  <a:lnTo>
                    <a:pt x="751" y="0"/>
                  </a:lnTo>
                  <a:lnTo>
                    <a:pt x="73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48"/>
            <p:cNvSpPr>
              <a:spLocks noChangeArrowheads="1"/>
            </p:cNvSpPr>
            <p:nvPr/>
          </p:nvSpPr>
          <p:spPr bwMode="auto">
            <a:xfrm>
              <a:off x="33" y="2536"/>
              <a:ext cx="41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" name="Rectangle 1149"/>
            <p:cNvSpPr>
              <a:spLocks noChangeArrowheads="1"/>
            </p:cNvSpPr>
            <p:nvPr/>
          </p:nvSpPr>
          <p:spPr bwMode="auto">
            <a:xfrm>
              <a:off x="1003" y="2538"/>
              <a:ext cx="42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Freeform 1150"/>
            <p:cNvSpPr>
              <a:spLocks/>
            </p:cNvSpPr>
            <p:nvPr/>
          </p:nvSpPr>
          <p:spPr bwMode="auto">
            <a:xfrm>
              <a:off x="177" y="1373"/>
              <a:ext cx="878" cy="216"/>
            </a:xfrm>
            <a:custGeom>
              <a:avLst/>
              <a:gdLst>
                <a:gd name="T0" fmla="*/ 650 w 878"/>
                <a:gd name="T1" fmla="*/ 0 h 216"/>
                <a:gd name="T2" fmla="*/ 657 w 878"/>
                <a:gd name="T3" fmla="*/ 2 h 216"/>
                <a:gd name="T4" fmla="*/ 857 w 878"/>
                <a:gd name="T5" fmla="*/ 2 h 216"/>
                <a:gd name="T6" fmla="*/ 877 w 878"/>
                <a:gd name="T7" fmla="*/ 149 h 216"/>
                <a:gd name="T8" fmla="*/ 855 w 878"/>
                <a:gd name="T9" fmla="*/ 215 h 216"/>
                <a:gd name="T10" fmla="*/ 648 w 878"/>
                <a:gd name="T11" fmla="*/ 215 h 216"/>
                <a:gd name="T12" fmla="*/ 648 w 878"/>
                <a:gd name="T13" fmla="*/ 211 h 216"/>
                <a:gd name="T14" fmla="*/ 646 w 878"/>
                <a:gd name="T15" fmla="*/ 203 h 216"/>
                <a:gd name="T16" fmla="*/ 637 w 878"/>
                <a:gd name="T17" fmla="*/ 203 h 216"/>
                <a:gd name="T18" fmla="*/ 0 w 878"/>
                <a:gd name="T19" fmla="*/ 203 h 216"/>
                <a:gd name="T20" fmla="*/ 15 w 878"/>
                <a:gd name="T21" fmla="*/ 16 h 216"/>
                <a:gd name="T22" fmla="*/ 637 w 878"/>
                <a:gd name="T23" fmla="*/ 16 h 216"/>
                <a:gd name="T24" fmla="*/ 644 w 878"/>
                <a:gd name="T25" fmla="*/ 14 h 216"/>
                <a:gd name="T26" fmla="*/ 650 w 878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78"/>
                <a:gd name="T43" fmla="*/ 0 h 216"/>
                <a:gd name="T44" fmla="*/ 878 w 878"/>
                <a:gd name="T45" fmla="*/ 216 h 2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78" h="216">
                  <a:moveTo>
                    <a:pt x="650" y="0"/>
                  </a:moveTo>
                  <a:lnTo>
                    <a:pt x="657" y="2"/>
                  </a:lnTo>
                  <a:lnTo>
                    <a:pt x="857" y="2"/>
                  </a:lnTo>
                  <a:lnTo>
                    <a:pt x="877" y="149"/>
                  </a:lnTo>
                  <a:lnTo>
                    <a:pt x="855" y="215"/>
                  </a:lnTo>
                  <a:lnTo>
                    <a:pt x="648" y="215"/>
                  </a:lnTo>
                  <a:lnTo>
                    <a:pt x="648" y="211"/>
                  </a:lnTo>
                  <a:lnTo>
                    <a:pt x="646" y="203"/>
                  </a:lnTo>
                  <a:lnTo>
                    <a:pt x="637" y="203"/>
                  </a:lnTo>
                  <a:lnTo>
                    <a:pt x="0" y="203"/>
                  </a:lnTo>
                  <a:lnTo>
                    <a:pt x="15" y="16"/>
                  </a:lnTo>
                  <a:lnTo>
                    <a:pt x="637" y="16"/>
                  </a:lnTo>
                  <a:lnTo>
                    <a:pt x="644" y="14"/>
                  </a:lnTo>
                  <a:lnTo>
                    <a:pt x="65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5" name="Group 1151"/>
            <p:cNvGrpSpPr>
              <a:grpSpLocks/>
            </p:cNvGrpSpPr>
            <p:nvPr/>
          </p:nvGrpSpPr>
          <p:grpSpPr bwMode="auto">
            <a:xfrm>
              <a:off x="261" y="1347"/>
              <a:ext cx="114" cy="35"/>
              <a:chOff x="261" y="1347"/>
              <a:chExt cx="114" cy="35"/>
            </a:xfrm>
          </p:grpSpPr>
          <p:sp>
            <p:nvSpPr>
              <p:cNvPr id="24" name="Rectangle 1152"/>
              <p:cNvSpPr>
                <a:spLocks noChangeArrowheads="1"/>
              </p:cNvSpPr>
              <p:nvPr/>
            </p:nvSpPr>
            <p:spPr bwMode="auto">
              <a:xfrm>
                <a:off x="307" y="1373"/>
                <a:ext cx="22" cy="9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5" name="AutoShape 1153"/>
              <p:cNvSpPr>
                <a:spLocks noChangeArrowheads="1"/>
              </p:cNvSpPr>
              <p:nvPr/>
            </p:nvSpPr>
            <p:spPr bwMode="auto">
              <a:xfrm rot="10800000">
                <a:off x="261" y="1360"/>
                <a:ext cx="114" cy="10"/>
              </a:xfrm>
              <a:prstGeom prst="triangle">
                <a:avLst>
                  <a:gd name="adj" fmla="val 49995"/>
                </a:avLst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6" name="Rectangle 1154"/>
              <p:cNvSpPr>
                <a:spLocks noChangeArrowheads="1"/>
              </p:cNvSpPr>
              <p:nvPr/>
            </p:nvSpPr>
            <p:spPr bwMode="auto">
              <a:xfrm>
                <a:off x="263" y="1347"/>
                <a:ext cx="112" cy="4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6" name="Rectangle 1155"/>
            <p:cNvSpPr>
              <a:spLocks noChangeArrowheads="1"/>
            </p:cNvSpPr>
            <p:nvPr/>
          </p:nvSpPr>
          <p:spPr bwMode="auto">
            <a:xfrm>
              <a:off x="286" y="1582"/>
              <a:ext cx="64" cy="64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7" name="AutoShape 1156"/>
            <p:cNvSpPr>
              <a:spLocks noChangeArrowheads="1"/>
            </p:cNvSpPr>
            <p:nvPr/>
          </p:nvSpPr>
          <p:spPr bwMode="auto">
            <a:xfrm rot="10800000" flipH="1" flipV="1">
              <a:off x="286" y="1652"/>
              <a:ext cx="64" cy="114"/>
            </a:xfrm>
            <a:custGeom>
              <a:avLst/>
              <a:gdLst>
                <a:gd name="T0" fmla="*/ 56 w 21600"/>
                <a:gd name="T1" fmla="*/ 57 h 21600"/>
                <a:gd name="T2" fmla="*/ 32 w 21600"/>
                <a:gd name="T3" fmla="*/ 114 h 21600"/>
                <a:gd name="T4" fmla="*/ 8 w 21600"/>
                <a:gd name="T5" fmla="*/ 57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8 w 21600"/>
                <a:gd name="T13" fmla="*/ 4547 h 21600"/>
                <a:gd name="T14" fmla="*/ 17213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AutoShape 1157"/>
            <p:cNvSpPr>
              <a:spLocks noChangeArrowheads="1"/>
            </p:cNvSpPr>
            <p:nvPr/>
          </p:nvSpPr>
          <p:spPr bwMode="auto">
            <a:xfrm flipV="1">
              <a:off x="286" y="1774"/>
              <a:ext cx="65" cy="7"/>
            </a:xfrm>
            <a:custGeom>
              <a:avLst/>
              <a:gdLst>
                <a:gd name="T0" fmla="*/ 57 w 21600"/>
                <a:gd name="T1" fmla="*/ 4 h 21600"/>
                <a:gd name="T2" fmla="*/ 33 w 21600"/>
                <a:gd name="T3" fmla="*/ 7 h 21600"/>
                <a:gd name="T4" fmla="*/ 8 w 21600"/>
                <a:gd name="T5" fmla="*/ 4 h 21600"/>
                <a:gd name="T6" fmla="*/ 3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652 w 21600"/>
                <a:gd name="T13" fmla="*/ 3086 h 21600"/>
                <a:gd name="T14" fmla="*/ 16948 w 21600"/>
                <a:gd name="T15" fmla="*/ 185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Rectangle 1158"/>
            <p:cNvSpPr>
              <a:spLocks noChangeArrowheads="1"/>
            </p:cNvSpPr>
            <p:nvPr/>
          </p:nvSpPr>
          <p:spPr bwMode="auto">
            <a:xfrm>
              <a:off x="285" y="1789"/>
              <a:ext cx="65" cy="12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AutoShape 1159"/>
            <p:cNvSpPr>
              <a:spLocks noChangeArrowheads="1"/>
            </p:cNvSpPr>
            <p:nvPr/>
          </p:nvSpPr>
          <p:spPr bwMode="auto">
            <a:xfrm>
              <a:off x="835" y="1444"/>
              <a:ext cx="175" cy="94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AutoShape 1160"/>
            <p:cNvSpPr>
              <a:spLocks noChangeArrowheads="1"/>
            </p:cNvSpPr>
            <p:nvPr/>
          </p:nvSpPr>
          <p:spPr bwMode="auto">
            <a:xfrm>
              <a:off x="914" y="697"/>
              <a:ext cx="11" cy="1553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ectangle 1161"/>
            <p:cNvSpPr>
              <a:spLocks noChangeArrowheads="1"/>
            </p:cNvSpPr>
            <p:nvPr/>
          </p:nvSpPr>
          <p:spPr bwMode="auto">
            <a:xfrm>
              <a:off x="882" y="1114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1162"/>
            <p:cNvSpPr>
              <a:spLocks noChangeArrowheads="1"/>
            </p:cNvSpPr>
            <p:nvPr/>
          </p:nvSpPr>
          <p:spPr bwMode="auto">
            <a:xfrm>
              <a:off x="882" y="1778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41" name="Rectangle 2"/>
          <p:cNvSpPr>
            <a:spLocks noChangeArrowheads="1"/>
          </p:cNvSpPr>
          <p:nvPr/>
        </p:nvSpPr>
        <p:spPr bwMode="auto">
          <a:xfrm>
            <a:off x="2933379" y="2667000"/>
            <a:ext cx="176927" cy="8660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C9C9C"/>
              </a:gs>
              <a:gs pos="100000">
                <a:srgbClr val="919191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dirty="0"/>
          </a:p>
        </p:txBody>
      </p:sp>
      <p:sp>
        <p:nvSpPr>
          <p:cNvPr id="142" name="Rectangle 3"/>
          <p:cNvSpPr>
            <a:spLocks noChangeArrowheads="1"/>
          </p:cNvSpPr>
          <p:nvPr/>
        </p:nvSpPr>
        <p:spPr bwMode="auto">
          <a:xfrm>
            <a:off x="2465066" y="4102100"/>
            <a:ext cx="992755" cy="931606"/>
          </a:xfrm>
          <a:prstGeom prst="rect">
            <a:avLst/>
          </a:prstGeom>
          <a:gradFill rotWithShape="0">
            <a:gsLst>
              <a:gs pos="0">
                <a:srgbClr val="794900"/>
              </a:gs>
              <a:gs pos="100000">
                <a:srgbClr val="AD69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AD6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dirty="0"/>
          </a:p>
        </p:txBody>
      </p:sp>
      <p:sp>
        <p:nvSpPr>
          <p:cNvPr id="143" name="AutoShape 5"/>
          <p:cNvSpPr>
            <a:spLocks noChangeArrowheads="1"/>
          </p:cNvSpPr>
          <p:nvPr/>
        </p:nvSpPr>
        <p:spPr bwMode="auto">
          <a:xfrm rot="16200000" flipH="1">
            <a:off x="2915681" y="3056173"/>
            <a:ext cx="1033298" cy="235904"/>
          </a:xfrm>
          <a:prstGeom prst="rightArrow">
            <a:avLst>
              <a:gd name="adj1" fmla="val 50000"/>
              <a:gd name="adj2" fmla="val 164078"/>
            </a:avLst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dirty="0"/>
          </a:p>
        </p:txBody>
      </p:sp>
      <p:sp>
        <p:nvSpPr>
          <p:cNvPr id="144" name="Rectangle 7"/>
          <p:cNvSpPr>
            <a:spLocks noChangeArrowheads="1"/>
          </p:cNvSpPr>
          <p:nvPr/>
        </p:nvSpPr>
        <p:spPr bwMode="auto">
          <a:xfrm>
            <a:off x="2076128" y="5427662"/>
            <a:ext cx="121156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l"/>
            <a:r>
              <a:rPr lang="tr-TR" sz="2400" b="1" dirty="0">
                <a:latin typeface="Arial" charset="0"/>
              </a:rPr>
              <a:t>Örnek</a:t>
            </a:r>
            <a:endParaRPr lang="en-GB" sz="2400" b="1" dirty="0">
              <a:latin typeface="Arial" charset="0"/>
            </a:endParaRPr>
          </a:p>
        </p:txBody>
      </p:sp>
      <p:sp>
        <p:nvSpPr>
          <p:cNvPr id="145" name="Line 8"/>
          <p:cNvSpPr>
            <a:spLocks noChangeShapeType="1"/>
          </p:cNvSpPr>
          <p:nvPr/>
        </p:nvSpPr>
        <p:spPr bwMode="auto">
          <a:xfrm>
            <a:off x="2439666" y="2420938"/>
            <a:ext cx="382113" cy="25422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146" name="Line 9"/>
          <p:cNvSpPr>
            <a:spLocks noChangeShapeType="1"/>
          </p:cNvSpPr>
          <p:nvPr/>
        </p:nvSpPr>
        <p:spPr bwMode="auto">
          <a:xfrm flipV="1">
            <a:off x="2693666" y="4546600"/>
            <a:ext cx="226073" cy="97753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147" name="Line 11"/>
          <p:cNvSpPr>
            <a:spLocks noChangeShapeType="1"/>
          </p:cNvSpPr>
          <p:nvPr/>
        </p:nvSpPr>
        <p:spPr bwMode="auto">
          <a:xfrm flipH="1" flipV="1">
            <a:off x="3606478" y="3714749"/>
            <a:ext cx="995212" cy="147614"/>
          </a:xfrm>
          <a:prstGeom prst="line">
            <a:avLst/>
          </a:prstGeom>
          <a:noFill/>
          <a:ln w="28575">
            <a:solidFill>
              <a:srgbClr val="E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148" name="Rectangle 6"/>
          <p:cNvSpPr>
            <a:spLocks noChangeArrowheads="1"/>
          </p:cNvSpPr>
          <p:nvPr/>
        </p:nvSpPr>
        <p:spPr bwMode="auto">
          <a:xfrm>
            <a:off x="1847528" y="1989138"/>
            <a:ext cx="108585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l"/>
            <a:r>
              <a:rPr lang="en-GB" sz="2400" b="1" dirty="0">
                <a:latin typeface="Arial Rounded MT Bold" pitchFamily="34" charset="0"/>
              </a:rPr>
              <a:t>Prob</a:t>
            </a:r>
          </a:p>
        </p:txBody>
      </p:sp>
      <p:sp>
        <p:nvSpPr>
          <p:cNvPr id="149" name="Rectangle 12"/>
          <p:cNvSpPr>
            <a:spLocks noChangeArrowheads="1"/>
          </p:cNvSpPr>
          <p:nvPr/>
        </p:nvSpPr>
        <p:spPr bwMode="auto">
          <a:xfrm>
            <a:off x="5879977" y="3068960"/>
            <a:ext cx="4214837" cy="10709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Ÿ"/>
            </a:pPr>
            <a:r>
              <a:rPr lang="tr-TR" sz="2000" dirty="0">
                <a:latin typeface="Arial" charset="0"/>
              </a:rPr>
              <a:t>Prob başlangıç pozisyonundan örneğe </a:t>
            </a:r>
            <a:r>
              <a:rPr lang="tr-TR" sz="2000" dirty="0">
                <a:latin typeface="Arial" charset="0"/>
              </a:rPr>
              <a:t>doğru </a:t>
            </a:r>
            <a:r>
              <a:rPr lang="tr-TR" sz="2000" b="1" dirty="0">
                <a:solidFill>
                  <a:srgbClr val="FF0000"/>
                </a:solidFill>
                <a:latin typeface="Arial" charset="0"/>
              </a:rPr>
              <a:t>Test-Öncesi </a:t>
            </a:r>
            <a:r>
              <a:rPr lang="tr-TR" sz="2000" b="1" dirty="0">
                <a:solidFill>
                  <a:srgbClr val="FF0000"/>
                </a:solidFill>
                <a:latin typeface="Arial" charset="0"/>
              </a:rPr>
              <a:t>Hızı</a:t>
            </a:r>
            <a:r>
              <a:rPr lang="tr-TR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2000" dirty="0">
                <a:latin typeface="Arial" charset="0"/>
              </a:rPr>
              <a:t> ile </a:t>
            </a:r>
            <a:r>
              <a:rPr lang="tr-TR" sz="2000" dirty="0">
                <a:latin typeface="Arial" charset="0"/>
              </a:rPr>
              <a:t>ilerler.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209273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44849" y="173578"/>
            <a:ext cx="10140830" cy="1507067"/>
          </a:xfrm>
        </p:spPr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Tekstür</a:t>
            </a:r>
            <a:r>
              <a:rPr lang="tr-TR" dirty="0" smtClean="0">
                <a:solidFill>
                  <a:srgbClr val="C00000"/>
                </a:solidFill>
              </a:rPr>
              <a:t> profil cihazı çalışma prensibi</a:t>
            </a:r>
            <a:endParaRPr lang="tr-TR" dirty="0"/>
          </a:p>
        </p:txBody>
      </p:sp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5095868" y="2071678"/>
            <a:ext cx="1643074" cy="2428892"/>
            <a:chOff x="0" y="611"/>
            <a:chExt cx="1117" cy="1954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742" y="738"/>
              <a:ext cx="370" cy="627"/>
              <a:chOff x="742" y="738"/>
              <a:chExt cx="370" cy="627"/>
            </a:xfrm>
          </p:grpSpPr>
          <p:grpSp>
            <p:nvGrpSpPr>
              <p:cNvPr id="85" name="Group 1028"/>
              <p:cNvGrpSpPr>
                <a:grpSpLocks/>
              </p:cNvGrpSpPr>
              <p:nvPr/>
            </p:nvGrpSpPr>
            <p:grpSpPr bwMode="auto">
              <a:xfrm>
                <a:off x="742" y="738"/>
                <a:ext cx="370" cy="308"/>
                <a:chOff x="742" y="738"/>
                <a:chExt cx="370" cy="308"/>
              </a:xfrm>
            </p:grpSpPr>
            <p:grpSp>
              <p:nvGrpSpPr>
                <p:cNvPr id="114" name="Group 1029"/>
                <p:cNvGrpSpPr>
                  <a:grpSpLocks/>
                </p:cNvGrpSpPr>
                <p:nvPr/>
              </p:nvGrpSpPr>
              <p:grpSpPr bwMode="auto">
                <a:xfrm>
                  <a:off x="742" y="917"/>
                  <a:ext cx="370" cy="26"/>
                  <a:chOff x="742" y="917"/>
                  <a:chExt cx="370" cy="26"/>
                </a:xfrm>
              </p:grpSpPr>
              <p:sp>
                <p:nvSpPr>
                  <p:cNvPr id="139" name="AutoShape 103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3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0" name="AutoShape 103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5" name="Group 1032"/>
                <p:cNvGrpSpPr>
                  <a:grpSpLocks/>
                </p:cNvGrpSpPr>
                <p:nvPr/>
              </p:nvGrpSpPr>
              <p:grpSpPr bwMode="auto">
                <a:xfrm>
                  <a:off x="742" y="881"/>
                  <a:ext cx="370" cy="27"/>
                  <a:chOff x="742" y="881"/>
                  <a:chExt cx="370" cy="27"/>
                </a:xfrm>
              </p:grpSpPr>
              <p:sp>
                <p:nvSpPr>
                  <p:cNvPr id="137" name="AutoShape 103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99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8" name="AutoShape 103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8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6" name="Group 1035"/>
                <p:cNvGrpSpPr>
                  <a:grpSpLocks/>
                </p:cNvGrpSpPr>
                <p:nvPr/>
              </p:nvGrpSpPr>
              <p:grpSpPr bwMode="auto">
                <a:xfrm>
                  <a:off x="742" y="846"/>
                  <a:ext cx="370" cy="25"/>
                  <a:chOff x="742" y="846"/>
                  <a:chExt cx="370" cy="25"/>
                </a:xfrm>
              </p:grpSpPr>
              <p:sp>
                <p:nvSpPr>
                  <p:cNvPr id="135" name="AutoShape 103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63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AutoShape 103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4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7" name="Group 1038"/>
                <p:cNvGrpSpPr>
                  <a:grpSpLocks/>
                </p:cNvGrpSpPr>
                <p:nvPr/>
              </p:nvGrpSpPr>
              <p:grpSpPr bwMode="auto">
                <a:xfrm>
                  <a:off x="742" y="809"/>
                  <a:ext cx="370" cy="27"/>
                  <a:chOff x="742" y="809"/>
                  <a:chExt cx="370" cy="27"/>
                </a:xfrm>
              </p:grpSpPr>
              <p:sp>
                <p:nvSpPr>
                  <p:cNvPr id="133" name="AutoShape 103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2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4" name="AutoShape 104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8" name="Group 1041"/>
                <p:cNvGrpSpPr>
                  <a:grpSpLocks/>
                </p:cNvGrpSpPr>
                <p:nvPr/>
              </p:nvGrpSpPr>
              <p:grpSpPr bwMode="auto">
                <a:xfrm>
                  <a:off x="742" y="774"/>
                  <a:ext cx="370" cy="27"/>
                  <a:chOff x="742" y="774"/>
                  <a:chExt cx="370" cy="27"/>
                </a:xfrm>
              </p:grpSpPr>
              <p:sp>
                <p:nvSpPr>
                  <p:cNvPr id="131" name="AutoShape 104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2" name="AutoShape 104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7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9" name="Group 1044"/>
                <p:cNvGrpSpPr>
                  <a:grpSpLocks/>
                </p:cNvGrpSpPr>
                <p:nvPr/>
              </p:nvGrpSpPr>
              <p:grpSpPr bwMode="auto">
                <a:xfrm>
                  <a:off x="742" y="738"/>
                  <a:ext cx="370" cy="26"/>
                  <a:chOff x="742" y="738"/>
                  <a:chExt cx="370" cy="26"/>
                </a:xfrm>
              </p:grpSpPr>
              <p:sp>
                <p:nvSpPr>
                  <p:cNvPr id="129" name="AutoShape 104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5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0" name="AutoShape 104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0" name="Group 1047"/>
                <p:cNvGrpSpPr>
                  <a:grpSpLocks/>
                </p:cNvGrpSpPr>
                <p:nvPr/>
              </p:nvGrpSpPr>
              <p:grpSpPr bwMode="auto">
                <a:xfrm>
                  <a:off x="742" y="1020"/>
                  <a:ext cx="370" cy="26"/>
                  <a:chOff x="742" y="1020"/>
                  <a:chExt cx="370" cy="26"/>
                </a:xfrm>
              </p:grpSpPr>
              <p:sp>
                <p:nvSpPr>
                  <p:cNvPr id="127" name="AutoShape 104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3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8" name="AutoShape 104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20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1" name="Group 1050"/>
                <p:cNvGrpSpPr>
                  <a:grpSpLocks/>
                </p:cNvGrpSpPr>
                <p:nvPr/>
              </p:nvGrpSpPr>
              <p:grpSpPr bwMode="auto">
                <a:xfrm>
                  <a:off x="742" y="985"/>
                  <a:ext cx="370" cy="27"/>
                  <a:chOff x="742" y="985"/>
                  <a:chExt cx="370" cy="27"/>
                </a:xfrm>
              </p:grpSpPr>
              <p:sp>
                <p:nvSpPr>
                  <p:cNvPr id="125" name="AutoShape 105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03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6" name="AutoShape 10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8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2" name="Group 1053"/>
                <p:cNvGrpSpPr>
                  <a:grpSpLocks/>
                </p:cNvGrpSpPr>
                <p:nvPr/>
              </p:nvGrpSpPr>
              <p:grpSpPr bwMode="auto">
                <a:xfrm>
                  <a:off x="742" y="951"/>
                  <a:ext cx="370" cy="26"/>
                  <a:chOff x="742" y="951"/>
                  <a:chExt cx="370" cy="26"/>
                </a:xfrm>
              </p:grpSpPr>
              <p:sp>
                <p:nvSpPr>
                  <p:cNvPr id="123" name="AutoShape 105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69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4" name="AutoShape 105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5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86" name="Group 1056"/>
              <p:cNvGrpSpPr>
                <a:grpSpLocks/>
              </p:cNvGrpSpPr>
              <p:nvPr/>
            </p:nvGrpSpPr>
            <p:grpSpPr bwMode="auto">
              <a:xfrm>
                <a:off x="742" y="1055"/>
                <a:ext cx="370" cy="310"/>
                <a:chOff x="742" y="1055"/>
                <a:chExt cx="370" cy="310"/>
              </a:xfrm>
            </p:grpSpPr>
            <p:grpSp>
              <p:nvGrpSpPr>
                <p:cNvPr id="87" name="Group 1057"/>
                <p:cNvGrpSpPr>
                  <a:grpSpLocks/>
                </p:cNvGrpSpPr>
                <p:nvPr/>
              </p:nvGrpSpPr>
              <p:grpSpPr bwMode="auto">
                <a:xfrm>
                  <a:off x="742" y="1236"/>
                  <a:ext cx="370" cy="26"/>
                  <a:chOff x="742" y="1236"/>
                  <a:chExt cx="370" cy="26"/>
                </a:xfrm>
              </p:grpSpPr>
              <p:sp>
                <p:nvSpPr>
                  <p:cNvPr id="112" name="AutoShape 105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52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3" name="AutoShape 105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3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8" name="Group 1060"/>
                <p:cNvGrpSpPr>
                  <a:grpSpLocks/>
                </p:cNvGrpSpPr>
                <p:nvPr/>
              </p:nvGrpSpPr>
              <p:grpSpPr bwMode="auto">
                <a:xfrm>
                  <a:off x="742" y="1199"/>
                  <a:ext cx="370" cy="27"/>
                  <a:chOff x="742" y="1199"/>
                  <a:chExt cx="370" cy="27"/>
                </a:xfrm>
              </p:grpSpPr>
              <p:sp>
                <p:nvSpPr>
                  <p:cNvPr id="110" name="AutoShape 106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1" name="AutoShape 106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9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9" name="Group 1063"/>
                <p:cNvGrpSpPr>
                  <a:grpSpLocks/>
                </p:cNvGrpSpPr>
                <p:nvPr/>
              </p:nvGrpSpPr>
              <p:grpSpPr bwMode="auto">
                <a:xfrm>
                  <a:off x="742" y="1163"/>
                  <a:ext cx="370" cy="27"/>
                  <a:chOff x="742" y="1163"/>
                  <a:chExt cx="370" cy="27"/>
                </a:xfrm>
              </p:grpSpPr>
              <p:sp>
                <p:nvSpPr>
                  <p:cNvPr id="108" name="AutoShape 106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8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9" name="AutoShape 106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6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0" name="Group 1066"/>
                <p:cNvGrpSpPr>
                  <a:grpSpLocks/>
                </p:cNvGrpSpPr>
                <p:nvPr/>
              </p:nvGrpSpPr>
              <p:grpSpPr bwMode="auto">
                <a:xfrm>
                  <a:off x="742" y="1127"/>
                  <a:ext cx="370" cy="27"/>
                  <a:chOff x="742" y="1127"/>
                  <a:chExt cx="370" cy="27"/>
                </a:xfrm>
              </p:grpSpPr>
              <p:sp>
                <p:nvSpPr>
                  <p:cNvPr id="106" name="AutoShape 106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45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7" name="AutoShape 10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27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1" name="Group 1069"/>
                <p:cNvGrpSpPr>
                  <a:grpSpLocks/>
                </p:cNvGrpSpPr>
                <p:nvPr/>
              </p:nvGrpSpPr>
              <p:grpSpPr bwMode="auto">
                <a:xfrm>
                  <a:off x="742" y="1091"/>
                  <a:ext cx="370" cy="28"/>
                  <a:chOff x="742" y="1091"/>
                  <a:chExt cx="370" cy="28"/>
                </a:xfrm>
              </p:grpSpPr>
              <p:sp>
                <p:nvSpPr>
                  <p:cNvPr id="104" name="AutoShape 107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5" name="AutoShape 107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2" name="Group 1072"/>
                <p:cNvGrpSpPr>
                  <a:grpSpLocks/>
                </p:cNvGrpSpPr>
                <p:nvPr/>
              </p:nvGrpSpPr>
              <p:grpSpPr bwMode="auto">
                <a:xfrm>
                  <a:off x="742" y="1055"/>
                  <a:ext cx="370" cy="28"/>
                  <a:chOff x="742" y="1055"/>
                  <a:chExt cx="370" cy="28"/>
                </a:xfrm>
              </p:grpSpPr>
              <p:sp>
                <p:nvSpPr>
                  <p:cNvPr id="102" name="AutoShape 107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7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3" name="AutoShape 107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5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3" name="Group 1075"/>
                <p:cNvGrpSpPr>
                  <a:grpSpLocks/>
                </p:cNvGrpSpPr>
                <p:nvPr/>
              </p:nvGrpSpPr>
              <p:grpSpPr bwMode="auto">
                <a:xfrm>
                  <a:off x="742" y="1338"/>
                  <a:ext cx="370" cy="27"/>
                  <a:chOff x="742" y="1338"/>
                  <a:chExt cx="370" cy="27"/>
                </a:xfrm>
              </p:grpSpPr>
              <p:sp>
                <p:nvSpPr>
                  <p:cNvPr id="100" name="AutoShape 107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5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1" name="AutoShape 107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4" name="Group 1078"/>
                <p:cNvGrpSpPr>
                  <a:grpSpLocks/>
                </p:cNvGrpSpPr>
                <p:nvPr/>
              </p:nvGrpSpPr>
              <p:grpSpPr bwMode="auto">
                <a:xfrm>
                  <a:off x="742" y="1304"/>
                  <a:ext cx="370" cy="26"/>
                  <a:chOff x="742" y="1304"/>
                  <a:chExt cx="370" cy="26"/>
                </a:xfrm>
              </p:grpSpPr>
              <p:sp>
                <p:nvSpPr>
                  <p:cNvPr id="98" name="AutoShape 107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2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9" name="AutoShape 108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0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5" name="Group 1081"/>
                <p:cNvGrpSpPr>
                  <a:grpSpLocks/>
                </p:cNvGrpSpPr>
                <p:nvPr/>
              </p:nvGrpSpPr>
              <p:grpSpPr bwMode="auto">
                <a:xfrm>
                  <a:off x="742" y="1270"/>
                  <a:ext cx="370" cy="27"/>
                  <a:chOff x="742" y="1270"/>
                  <a:chExt cx="370" cy="27"/>
                </a:xfrm>
              </p:grpSpPr>
              <p:sp>
                <p:nvSpPr>
                  <p:cNvPr id="96" name="AutoShape 108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88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7" name="AutoShape 108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70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grpSp>
          <p:nvGrpSpPr>
            <p:cNvPr id="6" name="Group 1084"/>
            <p:cNvGrpSpPr>
              <a:grpSpLocks/>
            </p:cNvGrpSpPr>
            <p:nvPr/>
          </p:nvGrpSpPr>
          <p:grpSpPr bwMode="auto">
            <a:xfrm>
              <a:off x="736" y="611"/>
              <a:ext cx="381" cy="101"/>
              <a:chOff x="736" y="611"/>
              <a:chExt cx="381" cy="101"/>
            </a:xfrm>
          </p:grpSpPr>
          <p:sp>
            <p:nvSpPr>
              <p:cNvPr id="83" name="Freeform 1085"/>
              <p:cNvSpPr>
                <a:spLocks/>
              </p:cNvSpPr>
              <p:nvPr/>
            </p:nvSpPr>
            <p:spPr bwMode="auto">
              <a:xfrm>
                <a:off x="736" y="611"/>
                <a:ext cx="381" cy="85"/>
              </a:xfrm>
              <a:custGeom>
                <a:avLst/>
                <a:gdLst>
                  <a:gd name="T0" fmla="*/ 18 w 381"/>
                  <a:gd name="T1" fmla="*/ 0 h 85"/>
                  <a:gd name="T2" fmla="*/ 0 w 381"/>
                  <a:gd name="T3" fmla="*/ 84 h 85"/>
                  <a:gd name="T4" fmla="*/ 380 w 381"/>
                  <a:gd name="T5" fmla="*/ 84 h 85"/>
                  <a:gd name="T6" fmla="*/ 368 w 381"/>
                  <a:gd name="T7" fmla="*/ 24 h 85"/>
                  <a:gd name="T8" fmla="*/ 18 w 381"/>
                  <a:gd name="T9" fmla="*/ 0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1"/>
                  <a:gd name="T16" fmla="*/ 0 h 85"/>
                  <a:gd name="T17" fmla="*/ 381 w 381"/>
                  <a:gd name="T18" fmla="*/ 85 h 8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1" h="85">
                    <a:moveTo>
                      <a:pt x="18" y="0"/>
                    </a:moveTo>
                    <a:lnTo>
                      <a:pt x="0" y="84"/>
                    </a:lnTo>
                    <a:lnTo>
                      <a:pt x="380" y="84"/>
                    </a:lnTo>
                    <a:lnTo>
                      <a:pt x="368" y="24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>
                <a:solidFill>
                  <a:srgbClr val="E6E4DF"/>
                </a:solidFill>
                <a:round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4" name="Rectangle 1086"/>
              <p:cNvSpPr>
                <a:spLocks noChangeArrowheads="1"/>
              </p:cNvSpPr>
              <p:nvPr/>
            </p:nvSpPr>
            <p:spPr bwMode="auto">
              <a:xfrm>
                <a:off x="829" y="700"/>
                <a:ext cx="197" cy="12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Rectangle 1087"/>
            <p:cNvSpPr>
              <a:spLocks noChangeArrowheads="1"/>
            </p:cNvSpPr>
            <p:nvPr/>
          </p:nvSpPr>
          <p:spPr bwMode="auto">
            <a:xfrm>
              <a:off x="829" y="724"/>
              <a:ext cx="198" cy="6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8" name="Group 1088"/>
            <p:cNvGrpSpPr>
              <a:grpSpLocks/>
            </p:cNvGrpSpPr>
            <p:nvPr/>
          </p:nvGrpSpPr>
          <p:grpSpPr bwMode="auto">
            <a:xfrm>
              <a:off x="737" y="1597"/>
              <a:ext cx="368" cy="627"/>
              <a:chOff x="737" y="1597"/>
              <a:chExt cx="368" cy="627"/>
            </a:xfrm>
          </p:grpSpPr>
          <p:grpSp>
            <p:nvGrpSpPr>
              <p:cNvPr id="27" name="Group 1089"/>
              <p:cNvGrpSpPr>
                <a:grpSpLocks/>
              </p:cNvGrpSpPr>
              <p:nvPr/>
            </p:nvGrpSpPr>
            <p:grpSpPr bwMode="auto">
              <a:xfrm>
                <a:off x="737" y="1597"/>
                <a:ext cx="368" cy="308"/>
                <a:chOff x="737" y="1597"/>
                <a:chExt cx="368" cy="308"/>
              </a:xfrm>
            </p:grpSpPr>
            <p:grpSp>
              <p:nvGrpSpPr>
                <p:cNvPr id="56" name="Group 1090"/>
                <p:cNvGrpSpPr>
                  <a:grpSpLocks/>
                </p:cNvGrpSpPr>
                <p:nvPr/>
              </p:nvGrpSpPr>
              <p:grpSpPr bwMode="auto">
                <a:xfrm>
                  <a:off x="737" y="1775"/>
                  <a:ext cx="368" cy="27"/>
                  <a:chOff x="737" y="1775"/>
                  <a:chExt cx="368" cy="27"/>
                </a:xfrm>
              </p:grpSpPr>
              <p:sp>
                <p:nvSpPr>
                  <p:cNvPr id="81" name="AutoShape 109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9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2" name="AutoShape 109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7" name="Group 1093"/>
                <p:cNvGrpSpPr>
                  <a:grpSpLocks/>
                </p:cNvGrpSpPr>
                <p:nvPr/>
              </p:nvGrpSpPr>
              <p:grpSpPr bwMode="auto">
                <a:xfrm>
                  <a:off x="737" y="1740"/>
                  <a:ext cx="368" cy="27"/>
                  <a:chOff x="737" y="1740"/>
                  <a:chExt cx="368" cy="27"/>
                </a:xfrm>
              </p:grpSpPr>
              <p:sp>
                <p:nvSpPr>
                  <p:cNvPr id="79" name="AutoShape 109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5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0" name="AutoShape 109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8" name="Group 1096"/>
                <p:cNvGrpSpPr>
                  <a:grpSpLocks/>
                </p:cNvGrpSpPr>
                <p:nvPr/>
              </p:nvGrpSpPr>
              <p:grpSpPr bwMode="auto">
                <a:xfrm>
                  <a:off x="737" y="1704"/>
                  <a:ext cx="368" cy="26"/>
                  <a:chOff x="737" y="1704"/>
                  <a:chExt cx="368" cy="26"/>
                </a:xfrm>
              </p:grpSpPr>
              <p:sp>
                <p:nvSpPr>
                  <p:cNvPr id="77" name="AutoShape 109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2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8" name="AutoShape 109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0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9" name="Group 1099"/>
                <p:cNvGrpSpPr>
                  <a:grpSpLocks/>
                </p:cNvGrpSpPr>
                <p:nvPr/>
              </p:nvGrpSpPr>
              <p:grpSpPr bwMode="auto">
                <a:xfrm>
                  <a:off x="737" y="1668"/>
                  <a:ext cx="368" cy="27"/>
                  <a:chOff x="737" y="1668"/>
                  <a:chExt cx="368" cy="27"/>
                </a:xfrm>
              </p:grpSpPr>
              <p:sp>
                <p:nvSpPr>
                  <p:cNvPr id="75" name="AutoShape 110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8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6" name="AutoShape 110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0" name="Group 1102"/>
                <p:cNvGrpSpPr>
                  <a:grpSpLocks/>
                </p:cNvGrpSpPr>
                <p:nvPr/>
              </p:nvGrpSpPr>
              <p:grpSpPr bwMode="auto">
                <a:xfrm>
                  <a:off x="737" y="1632"/>
                  <a:ext cx="368" cy="27"/>
                  <a:chOff x="737" y="1632"/>
                  <a:chExt cx="368" cy="27"/>
                </a:xfrm>
              </p:grpSpPr>
              <p:sp>
                <p:nvSpPr>
                  <p:cNvPr id="73" name="AutoShape 110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5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4" name="AutoShape 110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3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1" name="Group 1105"/>
                <p:cNvGrpSpPr>
                  <a:grpSpLocks/>
                </p:cNvGrpSpPr>
                <p:nvPr/>
              </p:nvGrpSpPr>
              <p:grpSpPr bwMode="auto">
                <a:xfrm>
                  <a:off x="737" y="1597"/>
                  <a:ext cx="368" cy="26"/>
                  <a:chOff x="737" y="1597"/>
                  <a:chExt cx="368" cy="26"/>
                </a:xfrm>
              </p:grpSpPr>
              <p:sp>
                <p:nvSpPr>
                  <p:cNvPr id="71" name="AutoShape 110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1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2" name="AutoShape 110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59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2" name="Group 1108"/>
                <p:cNvGrpSpPr>
                  <a:grpSpLocks/>
                </p:cNvGrpSpPr>
                <p:nvPr/>
              </p:nvGrpSpPr>
              <p:grpSpPr bwMode="auto">
                <a:xfrm>
                  <a:off x="737" y="1880"/>
                  <a:ext cx="368" cy="25"/>
                  <a:chOff x="737" y="1880"/>
                  <a:chExt cx="368" cy="25"/>
                </a:xfrm>
              </p:grpSpPr>
              <p:sp>
                <p:nvSpPr>
                  <p:cNvPr id="69" name="AutoShape 110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96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0" name="AutoShape 11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80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3" name="Group 1111"/>
                <p:cNvGrpSpPr>
                  <a:grpSpLocks/>
                </p:cNvGrpSpPr>
                <p:nvPr/>
              </p:nvGrpSpPr>
              <p:grpSpPr bwMode="auto">
                <a:xfrm>
                  <a:off x="737" y="1844"/>
                  <a:ext cx="368" cy="28"/>
                  <a:chOff x="737" y="1844"/>
                  <a:chExt cx="368" cy="28"/>
                </a:xfrm>
              </p:grpSpPr>
              <p:sp>
                <p:nvSpPr>
                  <p:cNvPr id="67" name="AutoShape 111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6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8" name="AutoShape 11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44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4" name="Group 1114"/>
                <p:cNvGrpSpPr>
                  <a:grpSpLocks/>
                </p:cNvGrpSpPr>
                <p:nvPr/>
              </p:nvGrpSpPr>
              <p:grpSpPr bwMode="auto">
                <a:xfrm>
                  <a:off x="737" y="1810"/>
                  <a:ext cx="368" cy="27"/>
                  <a:chOff x="737" y="1810"/>
                  <a:chExt cx="368" cy="27"/>
                </a:xfrm>
              </p:grpSpPr>
              <p:sp>
                <p:nvSpPr>
                  <p:cNvPr id="65" name="AutoShape 111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2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6" name="AutoShape 111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10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28" name="Group 1117"/>
              <p:cNvGrpSpPr>
                <a:grpSpLocks/>
              </p:cNvGrpSpPr>
              <p:nvPr/>
            </p:nvGrpSpPr>
            <p:grpSpPr bwMode="auto">
              <a:xfrm>
                <a:off x="737" y="1915"/>
                <a:ext cx="368" cy="309"/>
                <a:chOff x="737" y="1915"/>
                <a:chExt cx="368" cy="309"/>
              </a:xfrm>
            </p:grpSpPr>
            <p:grpSp>
              <p:nvGrpSpPr>
                <p:cNvPr id="29" name="Group 1118"/>
                <p:cNvGrpSpPr>
                  <a:grpSpLocks/>
                </p:cNvGrpSpPr>
                <p:nvPr/>
              </p:nvGrpSpPr>
              <p:grpSpPr bwMode="auto">
                <a:xfrm>
                  <a:off x="737" y="2094"/>
                  <a:ext cx="368" cy="27"/>
                  <a:chOff x="737" y="2094"/>
                  <a:chExt cx="368" cy="27"/>
                </a:xfrm>
              </p:grpSpPr>
              <p:sp>
                <p:nvSpPr>
                  <p:cNvPr id="54" name="AutoShape 111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11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5" name="AutoShape 112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9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0" name="Group 1121"/>
                <p:cNvGrpSpPr>
                  <a:grpSpLocks/>
                </p:cNvGrpSpPr>
                <p:nvPr/>
              </p:nvGrpSpPr>
              <p:grpSpPr bwMode="auto">
                <a:xfrm>
                  <a:off x="737" y="2058"/>
                  <a:ext cx="368" cy="27"/>
                  <a:chOff x="737" y="2058"/>
                  <a:chExt cx="368" cy="27"/>
                </a:xfrm>
              </p:grpSpPr>
              <p:sp>
                <p:nvSpPr>
                  <p:cNvPr id="52" name="AutoShape 112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3" name="AutoShape 112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5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1" name="Group 1124"/>
                <p:cNvGrpSpPr>
                  <a:grpSpLocks/>
                </p:cNvGrpSpPr>
                <p:nvPr/>
              </p:nvGrpSpPr>
              <p:grpSpPr bwMode="auto">
                <a:xfrm>
                  <a:off x="737" y="2023"/>
                  <a:ext cx="368" cy="26"/>
                  <a:chOff x="737" y="2023"/>
                  <a:chExt cx="368" cy="26"/>
                </a:xfrm>
              </p:grpSpPr>
              <p:sp>
                <p:nvSpPr>
                  <p:cNvPr id="50" name="AutoShape 112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1" name="AutoShape 112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2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2" name="Group 1127"/>
                <p:cNvGrpSpPr>
                  <a:grpSpLocks/>
                </p:cNvGrpSpPr>
                <p:nvPr/>
              </p:nvGrpSpPr>
              <p:grpSpPr bwMode="auto">
                <a:xfrm>
                  <a:off x="737" y="1987"/>
                  <a:ext cx="368" cy="26"/>
                  <a:chOff x="737" y="1987"/>
                  <a:chExt cx="368" cy="26"/>
                </a:xfrm>
              </p:grpSpPr>
              <p:sp>
                <p:nvSpPr>
                  <p:cNvPr id="48" name="AutoShape 112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03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9" name="AutoShape 112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87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3" name="Group 1130"/>
                <p:cNvGrpSpPr>
                  <a:grpSpLocks/>
                </p:cNvGrpSpPr>
                <p:nvPr/>
              </p:nvGrpSpPr>
              <p:grpSpPr bwMode="auto">
                <a:xfrm>
                  <a:off x="737" y="1951"/>
                  <a:ext cx="368" cy="26"/>
                  <a:chOff x="737" y="1951"/>
                  <a:chExt cx="368" cy="26"/>
                </a:xfrm>
              </p:grpSpPr>
              <p:sp>
                <p:nvSpPr>
                  <p:cNvPr id="46" name="AutoShape 113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7" name="AutoShape 113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5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4" name="Group 1133"/>
                <p:cNvGrpSpPr>
                  <a:grpSpLocks/>
                </p:cNvGrpSpPr>
                <p:nvPr/>
              </p:nvGrpSpPr>
              <p:grpSpPr bwMode="auto">
                <a:xfrm>
                  <a:off x="737" y="1915"/>
                  <a:ext cx="368" cy="26"/>
                  <a:chOff x="737" y="1915"/>
                  <a:chExt cx="368" cy="26"/>
                </a:xfrm>
              </p:grpSpPr>
              <p:sp>
                <p:nvSpPr>
                  <p:cNvPr id="44" name="AutoShape 113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3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5" name="AutoShape 113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1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5" name="Group 1136"/>
                <p:cNvGrpSpPr>
                  <a:grpSpLocks/>
                </p:cNvGrpSpPr>
                <p:nvPr/>
              </p:nvGrpSpPr>
              <p:grpSpPr bwMode="auto">
                <a:xfrm>
                  <a:off x="737" y="2197"/>
                  <a:ext cx="368" cy="27"/>
                  <a:chOff x="737" y="2197"/>
                  <a:chExt cx="368" cy="27"/>
                </a:xfrm>
              </p:grpSpPr>
              <p:sp>
                <p:nvSpPr>
                  <p:cNvPr id="42" name="AutoShape 113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215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3" name="AutoShape 113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9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6" name="Group 1139"/>
                <p:cNvGrpSpPr>
                  <a:grpSpLocks/>
                </p:cNvGrpSpPr>
                <p:nvPr/>
              </p:nvGrpSpPr>
              <p:grpSpPr bwMode="auto">
                <a:xfrm>
                  <a:off x="737" y="2163"/>
                  <a:ext cx="368" cy="26"/>
                  <a:chOff x="737" y="2163"/>
                  <a:chExt cx="368" cy="26"/>
                </a:xfrm>
              </p:grpSpPr>
              <p:sp>
                <p:nvSpPr>
                  <p:cNvPr id="40" name="AutoShape 114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7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1" name="AutoShape 114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6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7" name="Group 1142"/>
                <p:cNvGrpSpPr>
                  <a:grpSpLocks/>
                </p:cNvGrpSpPr>
                <p:nvPr/>
              </p:nvGrpSpPr>
              <p:grpSpPr bwMode="auto">
                <a:xfrm>
                  <a:off x="737" y="2129"/>
                  <a:ext cx="368" cy="27"/>
                  <a:chOff x="737" y="2129"/>
                  <a:chExt cx="368" cy="27"/>
                </a:xfrm>
              </p:grpSpPr>
              <p:sp>
                <p:nvSpPr>
                  <p:cNvPr id="38" name="AutoShape 114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4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39" name="AutoShape 114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2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4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sp>
          <p:nvSpPr>
            <p:cNvPr id="9" name="Rectangle 1145"/>
            <p:cNvSpPr>
              <a:spLocks noChangeArrowheads="1"/>
            </p:cNvSpPr>
            <p:nvPr/>
          </p:nvSpPr>
          <p:spPr bwMode="auto">
            <a:xfrm>
              <a:off x="812" y="2237"/>
              <a:ext cx="224" cy="16"/>
            </a:xfrm>
            <a:prstGeom prst="rect">
              <a:avLst/>
            </a:prstGeom>
            <a:noFill/>
            <a:ln w="254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Freeform 1146"/>
            <p:cNvSpPr>
              <a:spLocks/>
            </p:cNvSpPr>
            <p:nvPr/>
          </p:nvSpPr>
          <p:spPr bwMode="auto">
            <a:xfrm>
              <a:off x="0" y="2262"/>
              <a:ext cx="1074" cy="268"/>
            </a:xfrm>
            <a:custGeom>
              <a:avLst/>
              <a:gdLst>
                <a:gd name="T0" fmla="*/ 849 w 1074"/>
                <a:gd name="T1" fmla="*/ 0 h 268"/>
                <a:gd name="T2" fmla="*/ 782 w 1074"/>
                <a:gd name="T3" fmla="*/ 0 h 268"/>
                <a:gd name="T4" fmla="*/ 9 w 1074"/>
                <a:gd name="T5" fmla="*/ 86 h 268"/>
                <a:gd name="T6" fmla="*/ 0 w 1074"/>
                <a:gd name="T7" fmla="*/ 267 h 268"/>
                <a:gd name="T8" fmla="*/ 1073 w 1074"/>
                <a:gd name="T9" fmla="*/ 267 h 268"/>
                <a:gd name="T10" fmla="*/ 1056 w 1074"/>
                <a:gd name="T11" fmla="*/ 0 h 268"/>
                <a:gd name="T12" fmla="*/ 849 w 1074"/>
                <a:gd name="T13" fmla="*/ 0 h 2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4"/>
                <a:gd name="T22" fmla="*/ 0 h 268"/>
                <a:gd name="T23" fmla="*/ 1074 w 1074"/>
                <a:gd name="T24" fmla="*/ 268 h 2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4" h="268">
                  <a:moveTo>
                    <a:pt x="849" y="0"/>
                  </a:moveTo>
                  <a:lnTo>
                    <a:pt x="782" y="0"/>
                  </a:lnTo>
                  <a:lnTo>
                    <a:pt x="9" y="86"/>
                  </a:lnTo>
                  <a:lnTo>
                    <a:pt x="0" y="267"/>
                  </a:lnTo>
                  <a:lnTo>
                    <a:pt x="1073" y="267"/>
                  </a:lnTo>
                  <a:lnTo>
                    <a:pt x="1056" y="0"/>
                  </a:lnTo>
                  <a:lnTo>
                    <a:pt x="849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Freeform 1147"/>
            <p:cNvSpPr>
              <a:spLocks/>
            </p:cNvSpPr>
            <p:nvPr/>
          </p:nvSpPr>
          <p:spPr bwMode="auto">
            <a:xfrm>
              <a:off x="11" y="2233"/>
              <a:ext cx="769" cy="113"/>
            </a:xfrm>
            <a:custGeom>
              <a:avLst/>
              <a:gdLst>
                <a:gd name="T0" fmla="*/ 730 w 769"/>
                <a:gd name="T1" fmla="*/ 0 h 113"/>
                <a:gd name="T2" fmla="*/ 0 w 769"/>
                <a:gd name="T3" fmla="*/ 0 h 113"/>
                <a:gd name="T4" fmla="*/ 0 w 769"/>
                <a:gd name="T5" fmla="*/ 112 h 113"/>
                <a:gd name="T6" fmla="*/ 768 w 769"/>
                <a:gd name="T7" fmla="*/ 33 h 113"/>
                <a:gd name="T8" fmla="*/ 753 w 769"/>
                <a:gd name="T9" fmla="*/ 26 h 113"/>
                <a:gd name="T10" fmla="*/ 751 w 769"/>
                <a:gd name="T11" fmla="*/ 20 h 113"/>
                <a:gd name="T12" fmla="*/ 751 w 769"/>
                <a:gd name="T13" fmla="*/ 13 h 113"/>
                <a:gd name="T14" fmla="*/ 751 w 769"/>
                <a:gd name="T15" fmla="*/ 10 h 113"/>
                <a:gd name="T16" fmla="*/ 751 w 769"/>
                <a:gd name="T17" fmla="*/ 7 h 113"/>
                <a:gd name="T18" fmla="*/ 751 w 769"/>
                <a:gd name="T19" fmla="*/ 0 h 113"/>
                <a:gd name="T20" fmla="*/ 730 w 769"/>
                <a:gd name="T21" fmla="*/ 0 h 1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9"/>
                <a:gd name="T34" fmla="*/ 0 h 113"/>
                <a:gd name="T35" fmla="*/ 769 w 769"/>
                <a:gd name="T36" fmla="*/ 113 h 1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9" h="113">
                  <a:moveTo>
                    <a:pt x="730" y="0"/>
                  </a:moveTo>
                  <a:lnTo>
                    <a:pt x="0" y="0"/>
                  </a:lnTo>
                  <a:lnTo>
                    <a:pt x="0" y="112"/>
                  </a:lnTo>
                  <a:lnTo>
                    <a:pt x="768" y="33"/>
                  </a:lnTo>
                  <a:lnTo>
                    <a:pt x="753" y="26"/>
                  </a:lnTo>
                  <a:lnTo>
                    <a:pt x="751" y="20"/>
                  </a:lnTo>
                  <a:lnTo>
                    <a:pt x="751" y="13"/>
                  </a:lnTo>
                  <a:lnTo>
                    <a:pt x="751" y="10"/>
                  </a:lnTo>
                  <a:lnTo>
                    <a:pt x="751" y="7"/>
                  </a:lnTo>
                  <a:lnTo>
                    <a:pt x="751" y="0"/>
                  </a:lnTo>
                  <a:lnTo>
                    <a:pt x="73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48"/>
            <p:cNvSpPr>
              <a:spLocks noChangeArrowheads="1"/>
            </p:cNvSpPr>
            <p:nvPr/>
          </p:nvSpPr>
          <p:spPr bwMode="auto">
            <a:xfrm>
              <a:off x="33" y="2536"/>
              <a:ext cx="41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" name="Rectangle 1149"/>
            <p:cNvSpPr>
              <a:spLocks noChangeArrowheads="1"/>
            </p:cNvSpPr>
            <p:nvPr/>
          </p:nvSpPr>
          <p:spPr bwMode="auto">
            <a:xfrm>
              <a:off x="1003" y="2538"/>
              <a:ext cx="42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Freeform 1150"/>
            <p:cNvSpPr>
              <a:spLocks/>
            </p:cNvSpPr>
            <p:nvPr/>
          </p:nvSpPr>
          <p:spPr bwMode="auto">
            <a:xfrm>
              <a:off x="177" y="1373"/>
              <a:ext cx="878" cy="216"/>
            </a:xfrm>
            <a:custGeom>
              <a:avLst/>
              <a:gdLst>
                <a:gd name="T0" fmla="*/ 650 w 878"/>
                <a:gd name="T1" fmla="*/ 0 h 216"/>
                <a:gd name="T2" fmla="*/ 657 w 878"/>
                <a:gd name="T3" fmla="*/ 2 h 216"/>
                <a:gd name="T4" fmla="*/ 857 w 878"/>
                <a:gd name="T5" fmla="*/ 2 h 216"/>
                <a:gd name="T6" fmla="*/ 877 w 878"/>
                <a:gd name="T7" fmla="*/ 149 h 216"/>
                <a:gd name="T8" fmla="*/ 855 w 878"/>
                <a:gd name="T9" fmla="*/ 215 h 216"/>
                <a:gd name="T10" fmla="*/ 648 w 878"/>
                <a:gd name="T11" fmla="*/ 215 h 216"/>
                <a:gd name="T12" fmla="*/ 648 w 878"/>
                <a:gd name="T13" fmla="*/ 211 h 216"/>
                <a:gd name="T14" fmla="*/ 646 w 878"/>
                <a:gd name="T15" fmla="*/ 203 h 216"/>
                <a:gd name="T16" fmla="*/ 637 w 878"/>
                <a:gd name="T17" fmla="*/ 203 h 216"/>
                <a:gd name="T18" fmla="*/ 0 w 878"/>
                <a:gd name="T19" fmla="*/ 203 h 216"/>
                <a:gd name="T20" fmla="*/ 15 w 878"/>
                <a:gd name="T21" fmla="*/ 16 h 216"/>
                <a:gd name="T22" fmla="*/ 637 w 878"/>
                <a:gd name="T23" fmla="*/ 16 h 216"/>
                <a:gd name="T24" fmla="*/ 644 w 878"/>
                <a:gd name="T25" fmla="*/ 14 h 216"/>
                <a:gd name="T26" fmla="*/ 650 w 878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78"/>
                <a:gd name="T43" fmla="*/ 0 h 216"/>
                <a:gd name="T44" fmla="*/ 878 w 878"/>
                <a:gd name="T45" fmla="*/ 216 h 2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78" h="216">
                  <a:moveTo>
                    <a:pt x="650" y="0"/>
                  </a:moveTo>
                  <a:lnTo>
                    <a:pt x="657" y="2"/>
                  </a:lnTo>
                  <a:lnTo>
                    <a:pt x="857" y="2"/>
                  </a:lnTo>
                  <a:lnTo>
                    <a:pt x="877" y="149"/>
                  </a:lnTo>
                  <a:lnTo>
                    <a:pt x="855" y="215"/>
                  </a:lnTo>
                  <a:lnTo>
                    <a:pt x="648" y="215"/>
                  </a:lnTo>
                  <a:lnTo>
                    <a:pt x="648" y="211"/>
                  </a:lnTo>
                  <a:lnTo>
                    <a:pt x="646" y="203"/>
                  </a:lnTo>
                  <a:lnTo>
                    <a:pt x="637" y="203"/>
                  </a:lnTo>
                  <a:lnTo>
                    <a:pt x="0" y="203"/>
                  </a:lnTo>
                  <a:lnTo>
                    <a:pt x="15" y="16"/>
                  </a:lnTo>
                  <a:lnTo>
                    <a:pt x="637" y="16"/>
                  </a:lnTo>
                  <a:lnTo>
                    <a:pt x="644" y="14"/>
                  </a:lnTo>
                  <a:lnTo>
                    <a:pt x="65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5" name="Group 1151"/>
            <p:cNvGrpSpPr>
              <a:grpSpLocks/>
            </p:cNvGrpSpPr>
            <p:nvPr/>
          </p:nvGrpSpPr>
          <p:grpSpPr bwMode="auto">
            <a:xfrm>
              <a:off x="261" y="1347"/>
              <a:ext cx="114" cy="35"/>
              <a:chOff x="261" y="1347"/>
              <a:chExt cx="114" cy="35"/>
            </a:xfrm>
          </p:grpSpPr>
          <p:sp>
            <p:nvSpPr>
              <p:cNvPr id="24" name="Rectangle 1152"/>
              <p:cNvSpPr>
                <a:spLocks noChangeArrowheads="1"/>
              </p:cNvSpPr>
              <p:nvPr/>
            </p:nvSpPr>
            <p:spPr bwMode="auto">
              <a:xfrm>
                <a:off x="307" y="1373"/>
                <a:ext cx="22" cy="9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5" name="AutoShape 1153"/>
              <p:cNvSpPr>
                <a:spLocks noChangeArrowheads="1"/>
              </p:cNvSpPr>
              <p:nvPr/>
            </p:nvSpPr>
            <p:spPr bwMode="auto">
              <a:xfrm rot="10800000">
                <a:off x="261" y="1360"/>
                <a:ext cx="114" cy="10"/>
              </a:xfrm>
              <a:prstGeom prst="triangle">
                <a:avLst>
                  <a:gd name="adj" fmla="val 49995"/>
                </a:avLst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6" name="Rectangle 1154"/>
              <p:cNvSpPr>
                <a:spLocks noChangeArrowheads="1"/>
              </p:cNvSpPr>
              <p:nvPr/>
            </p:nvSpPr>
            <p:spPr bwMode="auto">
              <a:xfrm>
                <a:off x="263" y="1347"/>
                <a:ext cx="112" cy="4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4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6" name="Rectangle 1155"/>
            <p:cNvSpPr>
              <a:spLocks noChangeArrowheads="1"/>
            </p:cNvSpPr>
            <p:nvPr/>
          </p:nvSpPr>
          <p:spPr bwMode="auto">
            <a:xfrm>
              <a:off x="286" y="1582"/>
              <a:ext cx="64" cy="64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7" name="AutoShape 1156"/>
            <p:cNvSpPr>
              <a:spLocks noChangeArrowheads="1"/>
            </p:cNvSpPr>
            <p:nvPr/>
          </p:nvSpPr>
          <p:spPr bwMode="auto">
            <a:xfrm rot="10800000" flipH="1" flipV="1">
              <a:off x="286" y="1652"/>
              <a:ext cx="64" cy="114"/>
            </a:xfrm>
            <a:custGeom>
              <a:avLst/>
              <a:gdLst>
                <a:gd name="T0" fmla="*/ 56 w 21600"/>
                <a:gd name="T1" fmla="*/ 57 h 21600"/>
                <a:gd name="T2" fmla="*/ 32 w 21600"/>
                <a:gd name="T3" fmla="*/ 114 h 21600"/>
                <a:gd name="T4" fmla="*/ 8 w 21600"/>
                <a:gd name="T5" fmla="*/ 57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8 w 21600"/>
                <a:gd name="T13" fmla="*/ 4547 h 21600"/>
                <a:gd name="T14" fmla="*/ 17213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AutoShape 1157"/>
            <p:cNvSpPr>
              <a:spLocks noChangeArrowheads="1"/>
            </p:cNvSpPr>
            <p:nvPr/>
          </p:nvSpPr>
          <p:spPr bwMode="auto">
            <a:xfrm flipV="1">
              <a:off x="286" y="1774"/>
              <a:ext cx="65" cy="7"/>
            </a:xfrm>
            <a:custGeom>
              <a:avLst/>
              <a:gdLst>
                <a:gd name="T0" fmla="*/ 57 w 21600"/>
                <a:gd name="T1" fmla="*/ 4 h 21600"/>
                <a:gd name="T2" fmla="*/ 33 w 21600"/>
                <a:gd name="T3" fmla="*/ 7 h 21600"/>
                <a:gd name="T4" fmla="*/ 8 w 21600"/>
                <a:gd name="T5" fmla="*/ 4 h 21600"/>
                <a:gd name="T6" fmla="*/ 3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652 w 21600"/>
                <a:gd name="T13" fmla="*/ 3086 h 21600"/>
                <a:gd name="T14" fmla="*/ 16948 w 21600"/>
                <a:gd name="T15" fmla="*/ 185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Rectangle 1158"/>
            <p:cNvSpPr>
              <a:spLocks noChangeArrowheads="1"/>
            </p:cNvSpPr>
            <p:nvPr/>
          </p:nvSpPr>
          <p:spPr bwMode="auto">
            <a:xfrm>
              <a:off x="285" y="1789"/>
              <a:ext cx="65" cy="12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AutoShape 1159"/>
            <p:cNvSpPr>
              <a:spLocks noChangeArrowheads="1"/>
            </p:cNvSpPr>
            <p:nvPr/>
          </p:nvSpPr>
          <p:spPr bwMode="auto">
            <a:xfrm>
              <a:off x="835" y="1444"/>
              <a:ext cx="175" cy="94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AutoShape 1160"/>
            <p:cNvSpPr>
              <a:spLocks noChangeArrowheads="1"/>
            </p:cNvSpPr>
            <p:nvPr/>
          </p:nvSpPr>
          <p:spPr bwMode="auto">
            <a:xfrm>
              <a:off x="914" y="697"/>
              <a:ext cx="11" cy="1553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ectangle 1161"/>
            <p:cNvSpPr>
              <a:spLocks noChangeArrowheads="1"/>
            </p:cNvSpPr>
            <p:nvPr/>
          </p:nvSpPr>
          <p:spPr bwMode="auto">
            <a:xfrm>
              <a:off x="882" y="1114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1162"/>
            <p:cNvSpPr>
              <a:spLocks noChangeArrowheads="1"/>
            </p:cNvSpPr>
            <p:nvPr/>
          </p:nvSpPr>
          <p:spPr bwMode="auto">
            <a:xfrm>
              <a:off x="882" y="1778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4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41" name="Rectangle 2"/>
          <p:cNvSpPr>
            <a:spLocks noChangeArrowheads="1"/>
          </p:cNvSpPr>
          <p:nvPr/>
        </p:nvSpPr>
        <p:spPr bwMode="auto">
          <a:xfrm>
            <a:off x="3719513" y="3357563"/>
            <a:ext cx="228600" cy="8382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C9C9C"/>
              </a:gs>
              <a:gs pos="100000">
                <a:srgbClr val="919191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dirty="0"/>
          </a:p>
        </p:txBody>
      </p:sp>
      <p:sp>
        <p:nvSpPr>
          <p:cNvPr id="142" name="Rectangle 3"/>
          <p:cNvSpPr>
            <a:spLocks noChangeArrowheads="1"/>
          </p:cNvSpPr>
          <p:nvPr/>
        </p:nvSpPr>
        <p:spPr bwMode="auto">
          <a:xfrm>
            <a:off x="3143250" y="4221164"/>
            <a:ext cx="1282700" cy="854075"/>
          </a:xfrm>
          <a:prstGeom prst="rect">
            <a:avLst/>
          </a:prstGeom>
          <a:gradFill rotWithShape="0">
            <a:gsLst>
              <a:gs pos="0">
                <a:srgbClr val="794900"/>
              </a:gs>
              <a:gs pos="100000">
                <a:srgbClr val="AD69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AD6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dirty="0"/>
          </a:p>
        </p:txBody>
      </p:sp>
      <p:sp>
        <p:nvSpPr>
          <p:cNvPr id="143" name="Rectangle 4"/>
          <p:cNvSpPr>
            <a:spLocks noChangeArrowheads="1"/>
          </p:cNvSpPr>
          <p:nvPr/>
        </p:nvSpPr>
        <p:spPr bwMode="auto">
          <a:xfrm>
            <a:off x="7391400" y="1916113"/>
            <a:ext cx="3276600" cy="3325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</a:pPr>
            <a:endParaRPr lang="en-GB" sz="2000" dirty="0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Ÿ"/>
            </a:pPr>
            <a:r>
              <a:rPr lang="tr-TR" sz="2400" dirty="0">
                <a:latin typeface="Arial" charset="0"/>
              </a:rPr>
              <a:t>Prob </a:t>
            </a:r>
            <a:r>
              <a:rPr lang="tr-TR" sz="2400" b="1" dirty="0">
                <a:solidFill>
                  <a:srgbClr val="FF0000"/>
                </a:solidFill>
                <a:latin typeface="Arial" charset="0"/>
              </a:rPr>
              <a:t>Tetik </a:t>
            </a:r>
            <a:r>
              <a:rPr lang="tr-TR" sz="2400" b="1" dirty="0">
                <a:solidFill>
                  <a:srgbClr val="FF0000"/>
                </a:solidFill>
                <a:latin typeface="Arial" charset="0"/>
              </a:rPr>
              <a:t>Gücüne</a:t>
            </a:r>
            <a:r>
              <a:rPr lang="tr-TR" sz="24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2400" dirty="0">
                <a:latin typeface="Arial" charset="0"/>
              </a:rPr>
              <a:t>ulaştığında test-öncesi hızı </a:t>
            </a:r>
            <a:r>
              <a:rPr lang="tr-TR" sz="2400" b="1" dirty="0">
                <a:solidFill>
                  <a:srgbClr val="FF0000"/>
                </a:solidFill>
                <a:latin typeface="Arial" charset="0"/>
              </a:rPr>
              <a:t>Test-Hızına</a:t>
            </a:r>
            <a:r>
              <a:rPr lang="tr-TR" sz="2400" dirty="0">
                <a:latin typeface="Arial" charset="0"/>
              </a:rPr>
              <a:t> </a:t>
            </a:r>
            <a:r>
              <a:rPr lang="tr-TR" sz="2400" dirty="0">
                <a:latin typeface="Arial" charset="0"/>
              </a:rPr>
              <a:t>dönüşür ve veriler kayıt edilmeye başlar</a:t>
            </a:r>
            <a:r>
              <a:rPr lang="tr-TR" sz="2400" dirty="0">
                <a:solidFill>
                  <a:srgbClr val="FF0000"/>
                </a:solidFill>
                <a:latin typeface="Arial" charset="0"/>
              </a:rPr>
              <a:t>.</a:t>
            </a:r>
            <a:endParaRPr lang="en-GB" sz="2400" dirty="0"/>
          </a:p>
        </p:txBody>
      </p:sp>
      <p:sp>
        <p:nvSpPr>
          <p:cNvPr id="144" name="AutoShape 5"/>
          <p:cNvSpPr>
            <a:spLocks noChangeArrowheads="1"/>
          </p:cNvSpPr>
          <p:nvPr/>
        </p:nvSpPr>
        <p:spPr bwMode="auto">
          <a:xfrm rot="16200000" flipH="1">
            <a:off x="2247900" y="3162300"/>
            <a:ext cx="1143000" cy="304800"/>
          </a:xfrm>
          <a:prstGeom prst="rightArrow">
            <a:avLst>
              <a:gd name="adj1" fmla="val 50000"/>
              <a:gd name="adj2" fmla="val 187517"/>
            </a:avLst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dirty="0"/>
          </a:p>
        </p:txBody>
      </p:sp>
      <p:sp>
        <p:nvSpPr>
          <p:cNvPr id="145" name="Rectangle 6"/>
          <p:cNvSpPr>
            <a:spLocks noChangeArrowheads="1"/>
          </p:cNvSpPr>
          <p:nvPr/>
        </p:nvSpPr>
        <p:spPr bwMode="auto">
          <a:xfrm>
            <a:off x="2424114" y="1844675"/>
            <a:ext cx="88915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GB" sz="2400" b="1" dirty="0">
                <a:latin typeface="Arial Rounded MT Bold" pitchFamily="34" charset="0"/>
              </a:rPr>
              <a:t>Prob</a:t>
            </a:r>
          </a:p>
        </p:txBody>
      </p:sp>
      <p:sp>
        <p:nvSpPr>
          <p:cNvPr id="146" name="Rectangle 7"/>
          <p:cNvSpPr>
            <a:spLocks noChangeArrowheads="1"/>
          </p:cNvSpPr>
          <p:nvPr/>
        </p:nvSpPr>
        <p:spPr bwMode="auto">
          <a:xfrm>
            <a:off x="2711450" y="5445125"/>
            <a:ext cx="1072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tr-TR" sz="2400" b="1" dirty="0">
                <a:latin typeface="Arial" charset="0"/>
              </a:rPr>
              <a:t>Örnek</a:t>
            </a:r>
            <a:endParaRPr lang="en-GB" sz="2400" b="1" dirty="0">
              <a:latin typeface="Arial" charset="0"/>
            </a:endParaRPr>
          </a:p>
        </p:txBody>
      </p:sp>
      <p:sp>
        <p:nvSpPr>
          <p:cNvPr id="147" name="Line 8"/>
          <p:cNvSpPr>
            <a:spLocks noChangeShapeType="1"/>
          </p:cNvSpPr>
          <p:nvPr/>
        </p:nvSpPr>
        <p:spPr bwMode="auto">
          <a:xfrm>
            <a:off x="3143250" y="2276476"/>
            <a:ext cx="679450" cy="1165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dirty="0"/>
          </a:p>
        </p:txBody>
      </p:sp>
      <p:sp>
        <p:nvSpPr>
          <p:cNvPr id="148" name="Line 9"/>
          <p:cNvSpPr>
            <a:spLocks noChangeShapeType="1"/>
          </p:cNvSpPr>
          <p:nvPr/>
        </p:nvSpPr>
        <p:spPr bwMode="auto">
          <a:xfrm flipV="1">
            <a:off x="3397250" y="4546600"/>
            <a:ext cx="292100" cy="946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dirty="0"/>
          </a:p>
        </p:txBody>
      </p:sp>
      <p:pic>
        <p:nvPicPr>
          <p:cNvPr id="14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2993" y="2214554"/>
            <a:ext cx="2344737" cy="31432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50" name="Line 12"/>
          <p:cNvSpPr>
            <a:spLocks noChangeShapeType="1"/>
          </p:cNvSpPr>
          <p:nvPr/>
        </p:nvSpPr>
        <p:spPr bwMode="auto">
          <a:xfrm flipV="1">
            <a:off x="4079876" y="4104006"/>
            <a:ext cx="1373183" cy="45719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620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8963" y="-56187"/>
            <a:ext cx="11462666" cy="1507067"/>
          </a:xfrm>
        </p:spPr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Tekstür</a:t>
            </a:r>
            <a:r>
              <a:rPr lang="tr-TR" dirty="0" smtClean="0">
                <a:solidFill>
                  <a:srgbClr val="C00000"/>
                </a:solidFill>
              </a:rPr>
              <a:t> profil cihazı çalışma prensibi</a:t>
            </a:r>
            <a:endParaRPr lang="tr-TR" dirty="0"/>
          </a:p>
        </p:txBody>
      </p:sp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5095868" y="2906154"/>
            <a:ext cx="1643074" cy="2097876"/>
            <a:chOff x="0" y="611"/>
            <a:chExt cx="1117" cy="1954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742" y="738"/>
              <a:ext cx="370" cy="627"/>
              <a:chOff x="742" y="738"/>
              <a:chExt cx="370" cy="627"/>
            </a:xfrm>
          </p:grpSpPr>
          <p:grpSp>
            <p:nvGrpSpPr>
              <p:cNvPr id="85" name="Group 1028"/>
              <p:cNvGrpSpPr>
                <a:grpSpLocks/>
              </p:cNvGrpSpPr>
              <p:nvPr/>
            </p:nvGrpSpPr>
            <p:grpSpPr bwMode="auto">
              <a:xfrm>
                <a:off x="742" y="738"/>
                <a:ext cx="370" cy="308"/>
                <a:chOff x="742" y="738"/>
                <a:chExt cx="370" cy="308"/>
              </a:xfrm>
            </p:grpSpPr>
            <p:grpSp>
              <p:nvGrpSpPr>
                <p:cNvPr id="114" name="Group 1029"/>
                <p:cNvGrpSpPr>
                  <a:grpSpLocks/>
                </p:cNvGrpSpPr>
                <p:nvPr/>
              </p:nvGrpSpPr>
              <p:grpSpPr bwMode="auto">
                <a:xfrm>
                  <a:off x="742" y="917"/>
                  <a:ext cx="370" cy="26"/>
                  <a:chOff x="742" y="917"/>
                  <a:chExt cx="370" cy="26"/>
                </a:xfrm>
              </p:grpSpPr>
              <p:sp>
                <p:nvSpPr>
                  <p:cNvPr id="139" name="AutoShape 103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3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0" name="AutoShape 103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5" name="Group 1032"/>
                <p:cNvGrpSpPr>
                  <a:grpSpLocks/>
                </p:cNvGrpSpPr>
                <p:nvPr/>
              </p:nvGrpSpPr>
              <p:grpSpPr bwMode="auto">
                <a:xfrm>
                  <a:off x="742" y="881"/>
                  <a:ext cx="370" cy="27"/>
                  <a:chOff x="742" y="881"/>
                  <a:chExt cx="370" cy="27"/>
                </a:xfrm>
              </p:grpSpPr>
              <p:sp>
                <p:nvSpPr>
                  <p:cNvPr id="137" name="AutoShape 103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99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8" name="AutoShape 103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8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6" name="Group 1035"/>
                <p:cNvGrpSpPr>
                  <a:grpSpLocks/>
                </p:cNvGrpSpPr>
                <p:nvPr/>
              </p:nvGrpSpPr>
              <p:grpSpPr bwMode="auto">
                <a:xfrm>
                  <a:off x="742" y="846"/>
                  <a:ext cx="370" cy="25"/>
                  <a:chOff x="742" y="846"/>
                  <a:chExt cx="370" cy="25"/>
                </a:xfrm>
              </p:grpSpPr>
              <p:sp>
                <p:nvSpPr>
                  <p:cNvPr id="135" name="AutoShape 103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63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AutoShape 103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4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7" name="Group 1038"/>
                <p:cNvGrpSpPr>
                  <a:grpSpLocks/>
                </p:cNvGrpSpPr>
                <p:nvPr/>
              </p:nvGrpSpPr>
              <p:grpSpPr bwMode="auto">
                <a:xfrm>
                  <a:off x="742" y="809"/>
                  <a:ext cx="370" cy="27"/>
                  <a:chOff x="742" y="809"/>
                  <a:chExt cx="370" cy="27"/>
                </a:xfrm>
              </p:grpSpPr>
              <p:sp>
                <p:nvSpPr>
                  <p:cNvPr id="133" name="AutoShape 103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2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4" name="AutoShape 104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8" name="Group 1041"/>
                <p:cNvGrpSpPr>
                  <a:grpSpLocks/>
                </p:cNvGrpSpPr>
                <p:nvPr/>
              </p:nvGrpSpPr>
              <p:grpSpPr bwMode="auto">
                <a:xfrm>
                  <a:off x="742" y="774"/>
                  <a:ext cx="370" cy="27"/>
                  <a:chOff x="742" y="774"/>
                  <a:chExt cx="370" cy="27"/>
                </a:xfrm>
              </p:grpSpPr>
              <p:sp>
                <p:nvSpPr>
                  <p:cNvPr id="131" name="AutoShape 104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2" name="AutoShape 104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7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9" name="Group 1044"/>
                <p:cNvGrpSpPr>
                  <a:grpSpLocks/>
                </p:cNvGrpSpPr>
                <p:nvPr/>
              </p:nvGrpSpPr>
              <p:grpSpPr bwMode="auto">
                <a:xfrm>
                  <a:off x="742" y="738"/>
                  <a:ext cx="370" cy="26"/>
                  <a:chOff x="742" y="738"/>
                  <a:chExt cx="370" cy="26"/>
                </a:xfrm>
              </p:grpSpPr>
              <p:sp>
                <p:nvSpPr>
                  <p:cNvPr id="129" name="AutoShape 104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5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0" name="AutoShape 104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0" name="Group 1047"/>
                <p:cNvGrpSpPr>
                  <a:grpSpLocks/>
                </p:cNvGrpSpPr>
                <p:nvPr/>
              </p:nvGrpSpPr>
              <p:grpSpPr bwMode="auto">
                <a:xfrm>
                  <a:off x="742" y="1020"/>
                  <a:ext cx="370" cy="26"/>
                  <a:chOff x="742" y="1020"/>
                  <a:chExt cx="370" cy="26"/>
                </a:xfrm>
              </p:grpSpPr>
              <p:sp>
                <p:nvSpPr>
                  <p:cNvPr id="127" name="AutoShape 104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3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8" name="AutoShape 104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20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1" name="Group 1050"/>
                <p:cNvGrpSpPr>
                  <a:grpSpLocks/>
                </p:cNvGrpSpPr>
                <p:nvPr/>
              </p:nvGrpSpPr>
              <p:grpSpPr bwMode="auto">
                <a:xfrm>
                  <a:off x="742" y="985"/>
                  <a:ext cx="370" cy="27"/>
                  <a:chOff x="742" y="985"/>
                  <a:chExt cx="370" cy="27"/>
                </a:xfrm>
              </p:grpSpPr>
              <p:sp>
                <p:nvSpPr>
                  <p:cNvPr id="125" name="AutoShape 105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03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6" name="AutoShape 10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8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2" name="Group 1053"/>
                <p:cNvGrpSpPr>
                  <a:grpSpLocks/>
                </p:cNvGrpSpPr>
                <p:nvPr/>
              </p:nvGrpSpPr>
              <p:grpSpPr bwMode="auto">
                <a:xfrm>
                  <a:off x="742" y="951"/>
                  <a:ext cx="370" cy="26"/>
                  <a:chOff x="742" y="951"/>
                  <a:chExt cx="370" cy="26"/>
                </a:xfrm>
              </p:grpSpPr>
              <p:sp>
                <p:nvSpPr>
                  <p:cNvPr id="123" name="AutoShape 105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69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4" name="AutoShape 105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5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86" name="Group 1056"/>
              <p:cNvGrpSpPr>
                <a:grpSpLocks/>
              </p:cNvGrpSpPr>
              <p:nvPr/>
            </p:nvGrpSpPr>
            <p:grpSpPr bwMode="auto">
              <a:xfrm>
                <a:off x="742" y="1055"/>
                <a:ext cx="370" cy="310"/>
                <a:chOff x="742" y="1055"/>
                <a:chExt cx="370" cy="310"/>
              </a:xfrm>
            </p:grpSpPr>
            <p:grpSp>
              <p:nvGrpSpPr>
                <p:cNvPr id="87" name="Group 1057"/>
                <p:cNvGrpSpPr>
                  <a:grpSpLocks/>
                </p:cNvGrpSpPr>
                <p:nvPr/>
              </p:nvGrpSpPr>
              <p:grpSpPr bwMode="auto">
                <a:xfrm>
                  <a:off x="742" y="1236"/>
                  <a:ext cx="370" cy="26"/>
                  <a:chOff x="742" y="1236"/>
                  <a:chExt cx="370" cy="26"/>
                </a:xfrm>
              </p:grpSpPr>
              <p:sp>
                <p:nvSpPr>
                  <p:cNvPr id="112" name="AutoShape 105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52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3" name="AutoShape 105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3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8" name="Group 1060"/>
                <p:cNvGrpSpPr>
                  <a:grpSpLocks/>
                </p:cNvGrpSpPr>
                <p:nvPr/>
              </p:nvGrpSpPr>
              <p:grpSpPr bwMode="auto">
                <a:xfrm>
                  <a:off x="742" y="1199"/>
                  <a:ext cx="370" cy="27"/>
                  <a:chOff x="742" y="1199"/>
                  <a:chExt cx="370" cy="27"/>
                </a:xfrm>
              </p:grpSpPr>
              <p:sp>
                <p:nvSpPr>
                  <p:cNvPr id="110" name="AutoShape 106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1" name="AutoShape 106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9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9" name="Group 1063"/>
                <p:cNvGrpSpPr>
                  <a:grpSpLocks/>
                </p:cNvGrpSpPr>
                <p:nvPr/>
              </p:nvGrpSpPr>
              <p:grpSpPr bwMode="auto">
                <a:xfrm>
                  <a:off x="742" y="1163"/>
                  <a:ext cx="370" cy="27"/>
                  <a:chOff x="742" y="1163"/>
                  <a:chExt cx="370" cy="27"/>
                </a:xfrm>
              </p:grpSpPr>
              <p:sp>
                <p:nvSpPr>
                  <p:cNvPr id="108" name="AutoShape 106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8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9" name="AutoShape 106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6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0" name="Group 1066"/>
                <p:cNvGrpSpPr>
                  <a:grpSpLocks/>
                </p:cNvGrpSpPr>
                <p:nvPr/>
              </p:nvGrpSpPr>
              <p:grpSpPr bwMode="auto">
                <a:xfrm>
                  <a:off x="742" y="1127"/>
                  <a:ext cx="370" cy="27"/>
                  <a:chOff x="742" y="1127"/>
                  <a:chExt cx="370" cy="27"/>
                </a:xfrm>
              </p:grpSpPr>
              <p:sp>
                <p:nvSpPr>
                  <p:cNvPr id="106" name="AutoShape 106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45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7" name="AutoShape 10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27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1" name="Group 1069"/>
                <p:cNvGrpSpPr>
                  <a:grpSpLocks/>
                </p:cNvGrpSpPr>
                <p:nvPr/>
              </p:nvGrpSpPr>
              <p:grpSpPr bwMode="auto">
                <a:xfrm>
                  <a:off x="742" y="1091"/>
                  <a:ext cx="370" cy="28"/>
                  <a:chOff x="742" y="1091"/>
                  <a:chExt cx="370" cy="28"/>
                </a:xfrm>
              </p:grpSpPr>
              <p:sp>
                <p:nvSpPr>
                  <p:cNvPr id="104" name="AutoShape 107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5" name="AutoShape 107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2" name="Group 1072"/>
                <p:cNvGrpSpPr>
                  <a:grpSpLocks/>
                </p:cNvGrpSpPr>
                <p:nvPr/>
              </p:nvGrpSpPr>
              <p:grpSpPr bwMode="auto">
                <a:xfrm>
                  <a:off x="742" y="1055"/>
                  <a:ext cx="370" cy="28"/>
                  <a:chOff x="742" y="1055"/>
                  <a:chExt cx="370" cy="28"/>
                </a:xfrm>
              </p:grpSpPr>
              <p:sp>
                <p:nvSpPr>
                  <p:cNvPr id="102" name="AutoShape 107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7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3" name="AutoShape 107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5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3" name="Group 1075"/>
                <p:cNvGrpSpPr>
                  <a:grpSpLocks/>
                </p:cNvGrpSpPr>
                <p:nvPr/>
              </p:nvGrpSpPr>
              <p:grpSpPr bwMode="auto">
                <a:xfrm>
                  <a:off x="742" y="1338"/>
                  <a:ext cx="370" cy="27"/>
                  <a:chOff x="742" y="1338"/>
                  <a:chExt cx="370" cy="27"/>
                </a:xfrm>
              </p:grpSpPr>
              <p:sp>
                <p:nvSpPr>
                  <p:cNvPr id="100" name="AutoShape 107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5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1" name="AutoShape 107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4" name="Group 1078"/>
                <p:cNvGrpSpPr>
                  <a:grpSpLocks/>
                </p:cNvGrpSpPr>
                <p:nvPr/>
              </p:nvGrpSpPr>
              <p:grpSpPr bwMode="auto">
                <a:xfrm>
                  <a:off x="742" y="1304"/>
                  <a:ext cx="370" cy="26"/>
                  <a:chOff x="742" y="1304"/>
                  <a:chExt cx="370" cy="26"/>
                </a:xfrm>
              </p:grpSpPr>
              <p:sp>
                <p:nvSpPr>
                  <p:cNvPr id="98" name="AutoShape 107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2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9" name="AutoShape 108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0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5" name="Group 1081"/>
                <p:cNvGrpSpPr>
                  <a:grpSpLocks/>
                </p:cNvGrpSpPr>
                <p:nvPr/>
              </p:nvGrpSpPr>
              <p:grpSpPr bwMode="auto">
                <a:xfrm>
                  <a:off x="742" y="1270"/>
                  <a:ext cx="370" cy="27"/>
                  <a:chOff x="742" y="1270"/>
                  <a:chExt cx="370" cy="27"/>
                </a:xfrm>
              </p:grpSpPr>
              <p:sp>
                <p:nvSpPr>
                  <p:cNvPr id="96" name="AutoShape 108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88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7" name="AutoShape 108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70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grpSp>
          <p:nvGrpSpPr>
            <p:cNvPr id="6" name="Group 1084"/>
            <p:cNvGrpSpPr>
              <a:grpSpLocks/>
            </p:cNvGrpSpPr>
            <p:nvPr/>
          </p:nvGrpSpPr>
          <p:grpSpPr bwMode="auto">
            <a:xfrm>
              <a:off x="736" y="611"/>
              <a:ext cx="381" cy="101"/>
              <a:chOff x="736" y="611"/>
              <a:chExt cx="381" cy="101"/>
            </a:xfrm>
          </p:grpSpPr>
          <p:sp>
            <p:nvSpPr>
              <p:cNvPr id="83" name="Freeform 1085"/>
              <p:cNvSpPr>
                <a:spLocks/>
              </p:cNvSpPr>
              <p:nvPr/>
            </p:nvSpPr>
            <p:spPr bwMode="auto">
              <a:xfrm>
                <a:off x="736" y="611"/>
                <a:ext cx="381" cy="85"/>
              </a:xfrm>
              <a:custGeom>
                <a:avLst/>
                <a:gdLst>
                  <a:gd name="T0" fmla="*/ 18 w 381"/>
                  <a:gd name="T1" fmla="*/ 0 h 85"/>
                  <a:gd name="T2" fmla="*/ 0 w 381"/>
                  <a:gd name="T3" fmla="*/ 84 h 85"/>
                  <a:gd name="T4" fmla="*/ 380 w 381"/>
                  <a:gd name="T5" fmla="*/ 84 h 85"/>
                  <a:gd name="T6" fmla="*/ 368 w 381"/>
                  <a:gd name="T7" fmla="*/ 24 h 85"/>
                  <a:gd name="T8" fmla="*/ 18 w 381"/>
                  <a:gd name="T9" fmla="*/ 0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1"/>
                  <a:gd name="T16" fmla="*/ 0 h 85"/>
                  <a:gd name="T17" fmla="*/ 381 w 381"/>
                  <a:gd name="T18" fmla="*/ 85 h 8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1" h="85">
                    <a:moveTo>
                      <a:pt x="18" y="0"/>
                    </a:moveTo>
                    <a:lnTo>
                      <a:pt x="0" y="84"/>
                    </a:lnTo>
                    <a:lnTo>
                      <a:pt x="380" y="84"/>
                    </a:lnTo>
                    <a:lnTo>
                      <a:pt x="368" y="24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>
                <a:solidFill>
                  <a:srgbClr val="E6E4DF"/>
                </a:solidFill>
                <a:round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4" name="Rectangle 1086"/>
              <p:cNvSpPr>
                <a:spLocks noChangeArrowheads="1"/>
              </p:cNvSpPr>
              <p:nvPr/>
            </p:nvSpPr>
            <p:spPr bwMode="auto">
              <a:xfrm>
                <a:off x="829" y="700"/>
                <a:ext cx="197" cy="12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Rectangle 1087"/>
            <p:cNvSpPr>
              <a:spLocks noChangeArrowheads="1"/>
            </p:cNvSpPr>
            <p:nvPr/>
          </p:nvSpPr>
          <p:spPr bwMode="auto">
            <a:xfrm>
              <a:off x="829" y="724"/>
              <a:ext cx="198" cy="6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8" name="Group 1088"/>
            <p:cNvGrpSpPr>
              <a:grpSpLocks/>
            </p:cNvGrpSpPr>
            <p:nvPr/>
          </p:nvGrpSpPr>
          <p:grpSpPr bwMode="auto">
            <a:xfrm>
              <a:off x="737" y="1597"/>
              <a:ext cx="368" cy="627"/>
              <a:chOff x="737" y="1597"/>
              <a:chExt cx="368" cy="627"/>
            </a:xfrm>
          </p:grpSpPr>
          <p:grpSp>
            <p:nvGrpSpPr>
              <p:cNvPr id="27" name="Group 1089"/>
              <p:cNvGrpSpPr>
                <a:grpSpLocks/>
              </p:cNvGrpSpPr>
              <p:nvPr/>
            </p:nvGrpSpPr>
            <p:grpSpPr bwMode="auto">
              <a:xfrm>
                <a:off x="737" y="1597"/>
                <a:ext cx="368" cy="308"/>
                <a:chOff x="737" y="1597"/>
                <a:chExt cx="368" cy="308"/>
              </a:xfrm>
            </p:grpSpPr>
            <p:grpSp>
              <p:nvGrpSpPr>
                <p:cNvPr id="56" name="Group 1090"/>
                <p:cNvGrpSpPr>
                  <a:grpSpLocks/>
                </p:cNvGrpSpPr>
                <p:nvPr/>
              </p:nvGrpSpPr>
              <p:grpSpPr bwMode="auto">
                <a:xfrm>
                  <a:off x="737" y="1775"/>
                  <a:ext cx="368" cy="27"/>
                  <a:chOff x="737" y="1775"/>
                  <a:chExt cx="368" cy="27"/>
                </a:xfrm>
              </p:grpSpPr>
              <p:sp>
                <p:nvSpPr>
                  <p:cNvPr id="81" name="AutoShape 109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9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2" name="AutoShape 109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7" name="Group 1093"/>
                <p:cNvGrpSpPr>
                  <a:grpSpLocks/>
                </p:cNvGrpSpPr>
                <p:nvPr/>
              </p:nvGrpSpPr>
              <p:grpSpPr bwMode="auto">
                <a:xfrm>
                  <a:off x="737" y="1740"/>
                  <a:ext cx="368" cy="27"/>
                  <a:chOff x="737" y="1740"/>
                  <a:chExt cx="368" cy="27"/>
                </a:xfrm>
              </p:grpSpPr>
              <p:sp>
                <p:nvSpPr>
                  <p:cNvPr id="79" name="AutoShape 109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5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0" name="AutoShape 109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8" name="Group 1096"/>
                <p:cNvGrpSpPr>
                  <a:grpSpLocks/>
                </p:cNvGrpSpPr>
                <p:nvPr/>
              </p:nvGrpSpPr>
              <p:grpSpPr bwMode="auto">
                <a:xfrm>
                  <a:off x="737" y="1704"/>
                  <a:ext cx="368" cy="26"/>
                  <a:chOff x="737" y="1704"/>
                  <a:chExt cx="368" cy="26"/>
                </a:xfrm>
              </p:grpSpPr>
              <p:sp>
                <p:nvSpPr>
                  <p:cNvPr id="77" name="AutoShape 109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2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8" name="AutoShape 109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0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9" name="Group 1099"/>
                <p:cNvGrpSpPr>
                  <a:grpSpLocks/>
                </p:cNvGrpSpPr>
                <p:nvPr/>
              </p:nvGrpSpPr>
              <p:grpSpPr bwMode="auto">
                <a:xfrm>
                  <a:off x="737" y="1668"/>
                  <a:ext cx="368" cy="27"/>
                  <a:chOff x="737" y="1668"/>
                  <a:chExt cx="368" cy="27"/>
                </a:xfrm>
              </p:grpSpPr>
              <p:sp>
                <p:nvSpPr>
                  <p:cNvPr id="75" name="AutoShape 110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8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6" name="AutoShape 110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0" name="Group 1102"/>
                <p:cNvGrpSpPr>
                  <a:grpSpLocks/>
                </p:cNvGrpSpPr>
                <p:nvPr/>
              </p:nvGrpSpPr>
              <p:grpSpPr bwMode="auto">
                <a:xfrm>
                  <a:off x="737" y="1632"/>
                  <a:ext cx="368" cy="27"/>
                  <a:chOff x="737" y="1632"/>
                  <a:chExt cx="368" cy="27"/>
                </a:xfrm>
              </p:grpSpPr>
              <p:sp>
                <p:nvSpPr>
                  <p:cNvPr id="73" name="AutoShape 110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5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4" name="AutoShape 110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3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1" name="Group 1105"/>
                <p:cNvGrpSpPr>
                  <a:grpSpLocks/>
                </p:cNvGrpSpPr>
                <p:nvPr/>
              </p:nvGrpSpPr>
              <p:grpSpPr bwMode="auto">
                <a:xfrm>
                  <a:off x="737" y="1597"/>
                  <a:ext cx="368" cy="26"/>
                  <a:chOff x="737" y="1597"/>
                  <a:chExt cx="368" cy="26"/>
                </a:xfrm>
              </p:grpSpPr>
              <p:sp>
                <p:nvSpPr>
                  <p:cNvPr id="71" name="AutoShape 110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1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2" name="AutoShape 110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59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2" name="Group 1108"/>
                <p:cNvGrpSpPr>
                  <a:grpSpLocks/>
                </p:cNvGrpSpPr>
                <p:nvPr/>
              </p:nvGrpSpPr>
              <p:grpSpPr bwMode="auto">
                <a:xfrm>
                  <a:off x="737" y="1880"/>
                  <a:ext cx="368" cy="25"/>
                  <a:chOff x="737" y="1880"/>
                  <a:chExt cx="368" cy="25"/>
                </a:xfrm>
              </p:grpSpPr>
              <p:sp>
                <p:nvSpPr>
                  <p:cNvPr id="69" name="AutoShape 110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96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0" name="AutoShape 11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80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3" name="Group 1111"/>
                <p:cNvGrpSpPr>
                  <a:grpSpLocks/>
                </p:cNvGrpSpPr>
                <p:nvPr/>
              </p:nvGrpSpPr>
              <p:grpSpPr bwMode="auto">
                <a:xfrm>
                  <a:off x="737" y="1844"/>
                  <a:ext cx="368" cy="28"/>
                  <a:chOff x="737" y="1844"/>
                  <a:chExt cx="368" cy="28"/>
                </a:xfrm>
              </p:grpSpPr>
              <p:sp>
                <p:nvSpPr>
                  <p:cNvPr id="67" name="AutoShape 111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6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8" name="AutoShape 11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44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4" name="Group 1114"/>
                <p:cNvGrpSpPr>
                  <a:grpSpLocks/>
                </p:cNvGrpSpPr>
                <p:nvPr/>
              </p:nvGrpSpPr>
              <p:grpSpPr bwMode="auto">
                <a:xfrm>
                  <a:off x="737" y="1810"/>
                  <a:ext cx="368" cy="27"/>
                  <a:chOff x="737" y="1810"/>
                  <a:chExt cx="368" cy="27"/>
                </a:xfrm>
              </p:grpSpPr>
              <p:sp>
                <p:nvSpPr>
                  <p:cNvPr id="65" name="AutoShape 111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2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6" name="AutoShape 111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10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28" name="Group 1117"/>
              <p:cNvGrpSpPr>
                <a:grpSpLocks/>
              </p:cNvGrpSpPr>
              <p:nvPr/>
            </p:nvGrpSpPr>
            <p:grpSpPr bwMode="auto">
              <a:xfrm>
                <a:off x="737" y="1915"/>
                <a:ext cx="368" cy="309"/>
                <a:chOff x="737" y="1915"/>
                <a:chExt cx="368" cy="309"/>
              </a:xfrm>
            </p:grpSpPr>
            <p:grpSp>
              <p:nvGrpSpPr>
                <p:cNvPr id="29" name="Group 1118"/>
                <p:cNvGrpSpPr>
                  <a:grpSpLocks/>
                </p:cNvGrpSpPr>
                <p:nvPr/>
              </p:nvGrpSpPr>
              <p:grpSpPr bwMode="auto">
                <a:xfrm>
                  <a:off x="737" y="2094"/>
                  <a:ext cx="368" cy="27"/>
                  <a:chOff x="737" y="2094"/>
                  <a:chExt cx="368" cy="27"/>
                </a:xfrm>
              </p:grpSpPr>
              <p:sp>
                <p:nvSpPr>
                  <p:cNvPr id="54" name="AutoShape 111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11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5" name="AutoShape 112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9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0" name="Group 1121"/>
                <p:cNvGrpSpPr>
                  <a:grpSpLocks/>
                </p:cNvGrpSpPr>
                <p:nvPr/>
              </p:nvGrpSpPr>
              <p:grpSpPr bwMode="auto">
                <a:xfrm>
                  <a:off x="737" y="2058"/>
                  <a:ext cx="368" cy="27"/>
                  <a:chOff x="737" y="2058"/>
                  <a:chExt cx="368" cy="27"/>
                </a:xfrm>
              </p:grpSpPr>
              <p:sp>
                <p:nvSpPr>
                  <p:cNvPr id="52" name="AutoShape 112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3" name="AutoShape 112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5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1" name="Group 1124"/>
                <p:cNvGrpSpPr>
                  <a:grpSpLocks/>
                </p:cNvGrpSpPr>
                <p:nvPr/>
              </p:nvGrpSpPr>
              <p:grpSpPr bwMode="auto">
                <a:xfrm>
                  <a:off x="737" y="2023"/>
                  <a:ext cx="368" cy="26"/>
                  <a:chOff x="737" y="2023"/>
                  <a:chExt cx="368" cy="26"/>
                </a:xfrm>
              </p:grpSpPr>
              <p:sp>
                <p:nvSpPr>
                  <p:cNvPr id="50" name="AutoShape 112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1" name="AutoShape 112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2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2" name="Group 1127"/>
                <p:cNvGrpSpPr>
                  <a:grpSpLocks/>
                </p:cNvGrpSpPr>
                <p:nvPr/>
              </p:nvGrpSpPr>
              <p:grpSpPr bwMode="auto">
                <a:xfrm>
                  <a:off x="737" y="1987"/>
                  <a:ext cx="368" cy="26"/>
                  <a:chOff x="737" y="1987"/>
                  <a:chExt cx="368" cy="26"/>
                </a:xfrm>
              </p:grpSpPr>
              <p:sp>
                <p:nvSpPr>
                  <p:cNvPr id="48" name="AutoShape 112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03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9" name="AutoShape 112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87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3" name="Group 1130"/>
                <p:cNvGrpSpPr>
                  <a:grpSpLocks/>
                </p:cNvGrpSpPr>
                <p:nvPr/>
              </p:nvGrpSpPr>
              <p:grpSpPr bwMode="auto">
                <a:xfrm>
                  <a:off x="737" y="1951"/>
                  <a:ext cx="368" cy="26"/>
                  <a:chOff x="737" y="1951"/>
                  <a:chExt cx="368" cy="26"/>
                </a:xfrm>
              </p:grpSpPr>
              <p:sp>
                <p:nvSpPr>
                  <p:cNvPr id="46" name="AutoShape 113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7" name="AutoShape 113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5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4" name="Group 1133"/>
                <p:cNvGrpSpPr>
                  <a:grpSpLocks/>
                </p:cNvGrpSpPr>
                <p:nvPr/>
              </p:nvGrpSpPr>
              <p:grpSpPr bwMode="auto">
                <a:xfrm>
                  <a:off x="737" y="1915"/>
                  <a:ext cx="368" cy="26"/>
                  <a:chOff x="737" y="1915"/>
                  <a:chExt cx="368" cy="26"/>
                </a:xfrm>
              </p:grpSpPr>
              <p:sp>
                <p:nvSpPr>
                  <p:cNvPr id="44" name="AutoShape 113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3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5" name="AutoShape 113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1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5" name="Group 1136"/>
                <p:cNvGrpSpPr>
                  <a:grpSpLocks/>
                </p:cNvGrpSpPr>
                <p:nvPr/>
              </p:nvGrpSpPr>
              <p:grpSpPr bwMode="auto">
                <a:xfrm>
                  <a:off x="737" y="2197"/>
                  <a:ext cx="368" cy="27"/>
                  <a:chOff x="737" y="2197"/>
                  <a:chExt cx="368" cy="27"/>
                </a:xfrm>
              </p:grpSpPr>
              <p:sp>
                <p:nvSpPr>
                  <p:cNvPr id="42" name="AutoShape 113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215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3" name="AutoShape 113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9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6" name="Group 1139"/>
                <p:cNvGrpSpPr>
                  <a:grpSpLocks/>
                </p:cNvGrpSpPr>
                <p:nvPr/>
              </p:nvGrpSpPr>
              <p:grpSpPr bwMode="auto">
                <a:xfrm>
                  <a:off x="737" y="2163"/>
                  <a:ext cx="368" cy="26"/>
                  <a:chOff x="737" y="2163"/>
                  <a:chExt cx="368" cy="26"/>
                </a:xfrm>
              </p:grpSpPr>
              <p:sp>
                <p:nvSpPr>
                  <p:cNvPr id="40" name="AutoShape 114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7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1" name="AutoShape 114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6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7" name="Group 1142"/>
                <p:cNvGrpSpPr>
                  <a:grpSpLocks/>
                </p:cNvGrpSpPr>
                <p:nvPr/>
              </p:nvGrpSpPr>
              <p:grpSpPr bwMode="auto">
                <a:xfrm>
                  <a:off x="737" y="2129"/>
                  <a:ext cx="368" cy="27"/>
                  <a:chOff x="737" y="2129"/>
                  <a:chExt cx="368" cy="27"/>
                </a:xfrm>
              </p:grpSpPr>
              <p:sp>
                <p:nvSpPr>
                  <p:cNvPr id="38" name="AutoShape 114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4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39" name="AutoShape 114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2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sp>
          <p:nvSpPr>
            <p:cNvPr id="9" name="Rectangle 1145"/>
            <p:cNvSpPr>
              <a:spLocks noChangeArrowheads="1"/>
            </p:cNvSpPr>
            <p:nvPr/>
          </p:nvSpPr>
          <p:spPr bwMode="auto">
            <a:xfrm>
              <a:off x="812" y="2237"/>
              <a:ext cx="224" cy="16"/>
            </a:xfrm>
            <a:prstGeom prst="rect">
              <a:avLst/>
            </a:prstGeom>
            <a:noFill/>
            <a:ln w="254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Freeform 1146"/>
            <p:cNvSpPr>
              <a:spLocks/>
            </p:cNvSpPr>
            <p:nvPr/>
          </p:nvSpPr>
          <p:spPr bwMode="auto">
            <a:xfrm>
              <a:off x="0" y="2262"/>
              <a:ext cx="1074" cy="268"/>
            </a:xfrm>
            <a:custGeom>
              <a:avLst/>
              <a:gdLst>
                <a:gd name="T0" fmla="*/ 849 w 1074"/>
                <a:gd name="T1" fmla="*/ 0 h 268"/>
                <a:gd name="T2" fmla="*/ 782 w 1074"/>
                <a:gd name="T3" fmla="*/ 0 h 268"/>
                <a:gd name="T4" fmla="*/ 9 w 1074"/>
                <a:gd name="T5" fmla="*/ 86 h 268"/>
                <a:gd name="T6" fmla="*/ 0 w 1074"/>
                <a:gd name="T7" fmla="*/ 267 h 268"/>
                <a:gd name="T8" fmla="*/ 1073 w 1074"/>
                <a:gd name="T9" fmla="*/ 267 h 268"/>
                <a:gd name="T10" fmla="*/ 1056 w 1074"/>
                <a:gd name="T11" fmla="*/ 0 h 268"/>
                <a:gd name="T12" fmla="*/ 849 w 1074"/>
                <a:gd name="T13" fmla="*/ 0 h 2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4"/>
                <a:gd name="T22" fmla="*/ 0 h 268"/>
                <a:gd name="T23" fmla="*/ 1074 w 1074"/>
                <a:gd name="T24" fmla="*/ 268 h 2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4" h="268">
                  <a:moveTo>
                    <a:pt x="849" y="0"/>
                  </a:moveTo>
                  <a:lnTo>
                    <a:pt x="782" y="0"/>
                  </a:lnTo>
                  <a:lnTo>
                    <a:pt x="9" y="86"/>
                  </a:lnTo>
                  <a:lnTo>
                    <a:pt x="0" y="267"/>
                  </a:lnTo>
                  <a:lnTo>
                    <a:pt x="1073" y="267"/>
                  </a:lnTo>
                  <a:lnTo>
                    <a:pt x="1056" y="0"/>
                  </a:lnTo>
                  <a:lnTo>
                    <a:pt x="849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Freeform 1147"/>
            <p:cNvSpPr>
              <a:spLocks/>
            </p:cNvSpPr>
            <p:nvPr/>
          </p:nvSpPr>
          <p:spPr bwMode="auto">
            <a:xfrm>
              <a:off x="11" y="2233"/>
              <a:ext cx="769" cy="113"/>
            </a:xfrm>
            <a:custGeom>
              <a:avLst/>
              <a:gdLst>
                <a:gd name="T0" fmla="*/ 730 w 769"/>
                <a:gd name="T1" fmla="*/ 0 h 113"/>
                <a:gd name="T2" fmla="*/ 0 w 769"/>
                <a:gd name="T3" fmla="*/ 0 h 113"/>
                <a:gd name="T4" fmla="*/ 0 w 769"/>
                <a:gd name="T5" fmla="*/ 112 h 113"/>
                <a:gd name="T6" fmla="*/ 768 w 769"/>
                <a:gd name="T7" fmla="*/ 33 h 113"/>
                <a:gd name="T8" fmla="*/ 753 w 769"/>
                <a:gd name="T9" fmla="*/ 26 h 113"/>
                <a:gd name="T10" fmla="*/ 751 w 769"/>
                <a:gd name="T11" fmla="*/ 20 h 113"/>
                <a:gd name="T12" fmla="*/ 751 w 769"/>
                <a:gd name="T13" fmla="*/ 13 h 113"/>
                <a:gd name="T14" fmla="*/ 751 w 769"/>
                <a:gd name="T15" fmla="*/ 10 h 113"/>
                <a:gd name="T16" fmla="*/ 751 w 769"/>
                <a:gd name="T17" fmla="*/ 7 h 113"/>
                <a:gd name="T18" fmla="*/ 751 w 769"/>
                <a:gd name="T19" fmla="*/ 0 h 113"/>
                <a:gd name="T20" fmla="*/ 730 w 769"/>
                <a:gd name="T21" fmla="*/ 0 h 1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9"/>
                <a:gd name="T34" fmla="*/ 0 h 113"/>
                <a:gd name="T35" fmla="*/ 769 w 769"/>
                <a:gd name="T36" fmla="*/ 113 h 1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9" h="113">
                  <a:moveTo>
                    <a:pt x="730" y="0"/>
                  </a:moveTo>
                  <a:lnTo>
                    <a:pt x="0" y="0"/>
                  </a:lnTo>
                  <a:lnTo>
                    <a:pt x="0" y="112"/>
                  </a:lnTo>
                  <a:lnTo>
                    <a:pt x="768" y="33"/>
                  </a:lnTo>
                  <a:lnTo>
                    <a:pt x="753" y="26"/>
                  </a:lnTo>
                  <a:lnTo>
                    <a:pt x="751" y="20"/>
                  </a:lnTo>
                  <a:lnTo>
                    <a:pt x="751" y="13"/>
                  </a:lnTo>
                  <a:lnTo>
                    <a:pt x="751" y="10"/>
                  </a:lnTo>
                  <a:lnTo>
                    <a:pt x="751" y="7"/>
                  </a:lnTo>
                  <a:lnTo>
                    <a:pt x="751" y="0"/>
                  </a:lnTo>
                  <a:lnTo>
                    <a:pt x="73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48"/>
            <p:cNvSpPr>
              <a:spLocks noChangeArrowheads="1"/>
            </p:cNvSpPr>
            <p:nvPr/>
          </p:nvSpPr>
          <p:spPr bwMode="auto">
            <a:xfrm>
              <a:off x="33" y="2536"/>
              <a:ext cx="41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" name="Rectangle 1149"/>
            <p:cNvSpPr>
              <a:spLocks noChangeArrowheads="1"/>
            </p:cNvSpPr>
            <p:nvPr/>
          </p:nvSpPr>
          <p:spPr bwMode="auto">
            <a:xfrm>
              <a:off x="1003" y="2538"/>
              <a:ext cx="42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Freeform 1150"/>
            <p:cNvSpPr>
              <a:spLocks/>
            </p:cNvSpPr>
            <p:nvPr/>
          </p:nvSpPr>
          <p:spPr bwMode="auto">
            <a:xfrm>
              <a:off x="177" y="1373"/>
              <a:ext cx="878" cy="216"/>
            </a:xfrm>
            <a:custGeom>
              <a:avLst/>
              <a:gdLst>
                <a:gd name="T0" fmla="*/ 650 w 878"/>
                <a:gd name="T1" fmla="*/ 0 h 216"/>
                <a:gd name="T2" fmla="*/ 657 w 878"/>
                <a:gd name="T3" fmla="*/ 2 h 216"/>
                <a:gd name="T4" fmla="*/ 857 w 878"/>
                <a:gd name="T5" fmla="*/ 2 h 216"/>
                <a:gd name="T6" fmla="*/ 877 w 878"/>
                <a:gd name="T7" fmla="*/ 149 h 216"/>
                <a:gd name="T8" fmla="*/ 855 w 878"/>
                <a:gd name="T9" fmla="*/ 215 h 216"/>
                <a:gd name="T10" fmla="*/ 648 w 878"/>
                <a:gd name="T11" fmla="*/ 215 h 216"/>
                <a:gd name="T12" fmla="*/ 648 w 878"/>
                <a:gd name="T13" fmla="*/ 211 h 216"/>
                <a:gd name="T14" fmla="*/ 646 w 878"/>
                <a:gd name="T15" fmla="*/ 203 h 216"/>
                <a:gd name="T16" fmla="*/ 637 w 878"/>
                <a:gd name="T17" fmla="*/ 203 h 216"/>
                <a:gd name="T18" fmla="*/ 0 w 878"/>
                <a:gd name="T19" fmla="*/ 203 h 216"/>
                <a:gd name="T20" fmla="*/ 15 w 878"/>
                <a:gd name="T21" fmla="*/ 16 h 216"/>
                <a:gd name="T22" fmla="*/ 637 w 878"/>
                <a:gd name="T23" fmla="*/ 16 h 216"/>
                <a:gd name="T24" fmla="*/ 644 w 878"/>
                <a:gd name="T25" fmla="*/ 14 h 216"/>
                <a:gd name="T26" fmla="*/ 650 w 878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78"/>
                <a:gd name="T43" fmla="*/ 0 h 216"/>
                <a:gd name="T44" fmla="*/ 878 w 878"/>
                <a:gd name="T45" fmla="*/ 216 h 2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78" h="216">
                  <a:moveTo>
                    <a:pt x="650" y="0"/>
                  </a:moveTo>
                  <a:lnTo>
                    <a:pt x="657" y="2"/>
                  </a:lnTo>
                  <a:lnTo>
                    <a:pt x="857" y="2"/>
                  </a:lnTo>
                  <a:lnTo>
                    <a:pt x="877" y="149"/>
                  </a:lnTo>
                  <a:lnTo>
                    <a:pt x="855" y="215"/>
                  </a:lnTo>
                  <a:lnTo>
                    <a:pt x="648" y="215"/>
                  </a:lnTo>
                  <a:lnTo>
                    <a:pt x="648" y="211"/>
                  </a:lnTo>
                  <a:lnTo>
                    <a:pt x="646" y="203"/>
                  </a:lnTo>
                  <a:lnTo>
                    <a:pt x="637" y="203"/>
                  </a:lnTo>
                  <a:lnTo>
                    <a:pt x="0" y="203"/>
                  </a:lnTo>
                  <a:lnTo>
                    <a:pt x="15" y="16"/>
                  </a:lnTo>
                  <a:lnTo>
                    <a:pt x="637" y="16"/>
                  </a:lnTo>
                  <a:lnTo>
                    <a:pt x="644" y="14"/>
                  </a:lnTo>
                  <a:lnTo>
                    <a:pt x="65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5" name="Group 1151"/>
            <p:cNvGrpSpPr>
              <a:grpSpLocks/>
            </p:cNvGrpSpPr>
            <p:nvPr/>
          </p:nvGrpSpPr>
          <p:grpSpPr bwMode="auto">
            <a:xfrm>
              <a:off x="261" y="1347"/>
              <a:ext cx="114" cy="35"/>
              <a:chOff x="261" y="1347"/>
              <a:chExt cx="114" cy="35"/>
            </a:xfrm>
          </p:grpSpPr>
          <p:sp>
            <p:nvSpPr>
              <p:cNvPr id="24" name="Rectangle 1152"/>
              <p:cNvSpPr>
                <a:spLocks noChangeArrowheads="1"/>
              </p:cNvSpPr>
              <p:nvPr/>
            </p:nvSpPr>
            <p:spPr bwMode="auto">
              <a:xfrm>
                <a:off x="307" y="1373"/>
                <a:ext cx="22" cy="9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5" name="AutoShape 1153"/>
              <p:cNvSpPr>
                <a:spLocks noChangeArrowheads="1"/>
              </p:cNvSpPr>
              <p:nvPr/>
            </p:nvSpPr>
            <p:spPr bwMode="auto">
              <a:xfrm rot="10800000">
                <a:off x="261" y="1360"/>
                <a:ext cx="114" cy="10"/>
              </a:xfrm>
              <a:prstGeom prst="triangle">
                <a:avLst>
                  <a:gd name="adj" fmla="val 49995"/>
                </a:avLst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6" name="Rectangle 1154"/>
              <p:cNvSpPr>
                <a:spLocks noChangeArrowheads="1"/>
              </p:cNvSpPr>
              <p:nvPr/>
            </p:nvSpPr>
            <p:spPr bwMode="auto">
              <a:xfrm>
                <a:off x="263" y="1347"/>
                <a:ext cx="112" cy="4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6" name="Rectangle 1155"/>
            <p:cNvSpPr>
              <a:spLocks noChangeArrowheads="1"/>
            </p:cNvSpPr>
            <p:nvPr/>
          </p:nvSpPr>
          <p:spPr bwMode="auto">
            <a:xfrm>
              <a:off x="286" y="1582"/>
              <a:ext cx="64" cy="64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7" name="AutoShape 1156"/>
            <p:cNvSpPr>
              <a:spLocks noChangeArrowheads="1"/>
            </p:cNvSpPr>
            <p:nvPr/>
          </p:nvSpPr>
          <p:spPr bwMode="auto">
            <a:xfrm rot="10800000" flipH="1" flipV="1">
              <a:off x="286" y="1652"/>
              <a:ext cx="64" cy="114"/>
            </a:xfrm>
            <a:custGeom>
              <a:avLst/>
              <a:gdLst>
                <a:gd name="T0" fmla="*/ 56 w 21600"/>
                <a:gd name="T1" fmla="*/ 57 h 21600"/>
                <a:gd name="T2" fmla="*/ 32 w 21600"/>
                <a:gd name="T3" fmla="*/ 114 h 21600"/>
                <a:gd name="T4" fmla="*/ 8 w 21600"/>
                <a:gd name="T5" fmla="*/ 57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8 w 21600"/>
                <a:gd name="T13" fmla="*/ 4547 h 21600"/>
                <a:gd name="T14" fmla="*/ 17213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AutoShape 1157"/>
            <p:cNvSpPr>
              <a:spLocks noChangeArrowheads="1"/>
            </p:cNvSpPr>
            <p:nvPr/>
          </p:nvSpPr>
          <p:spPr bwMode="auto">
            <a:xfrm flipV="1">
              <a:off x="286" y="1774"/>
              <a:ext cx="65" cy="7"/>
            </a:xfrm>
            <a:custGeom>
              <a:avLst/>
              <a:gdLst>
                <a:gd name="T0" fmla="*/ 57 w 21600"/>
                <a:gd name="T1" fmla="*/ 4 h 21600"/>
                <a:gd name="T2" fmla="*/ 33 w 21600"/>
                <a:gd name="T3" fmla="*/ 7 h 21600"/>
                <a:gd name="T4" fmla="*/ 8 w 21600"/>
                <a:gd name="T5" fmla="*/ 4 h 21600"/>
                <a:gd name="T6" fmla="*/ 3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652 w 21600"/>
                <a:gd name="T13" fmla="*/ 3086 h 21600"/>
                <a:gd name="T14" fmla="*/ 16948 w 21600"/>
                <a:gd name="T15" fmla="*/ 185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Rectangle 1158"/>
            <p:cNvSpPr>
              <a:spLocks noChangeArrowheads="1"/>
            </p:cNvSpPr>
            <p:nvPr/>
          </p:nvSpPr>
          <p:spPr bwMode="auto">
            <a:xfrm>
              <a:off x="285" y="1789"/>
              <a:ext cx="65" cy="12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AutoShape 1159"/>
            <p:cNvSpPr>
              <a:spLocks noChangeArrowheads="1"/>
            </p:cNvSpPr>
            <p:nvPr/>
          </p:nvSpPr>
          <p:spPr bwMode="auto">
            <a:xfrm>
              <a:off x="835" y="1444"/>
              <a:ext cx="175" cy="94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AutoShape 1160"/>
            <p:cNvSpPr>
              <a:spLocks noChangeArrowheads="1"/>
            </p:cNvSpPr>
            <p:nvPr/>
          </p:nvSpPr>
          <p:spPr bwMode="auto">
            <a:xfrm>
              <a:off x="914" y="697"/>
              <a:ext cx="11" cy="1553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ectangle 1161"/>
            <p:cNvSpPr>
              <a:spLocks noChangeArrowheads="1"/>
            </p:cNvSpPr>
            <p:nvPr/>
          </p:nvSpPr>
          <p:spPr bwMode="auto">
            <a:xfrm>
              <a:off x="882" y="1114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1162"/>
            <p:cNvSpPr>
              <a:spLocks noChangeArrowheads="1"/>
            </p:cNvSpPr>
            <p:nvPr/>
          </p:nvSpPr>
          <p:spPr bwMode="auto">
            <a:xfrm>
              <a:off x="882" y="1778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41" name="Rectangle 2"/>
          <p:cNvSpPr>
            <a:spLocks noChangeArrowheads="1"/>
          </p:cNvSpPr>
          <p:nvPr/>
        </p:nvSpPr>
        <p:spPr bwMode="auto">
          <a:xfrm>
            <a:off x="3143250" y="4703047"/>
            <a:ext cx="1282700" cy="778814"/>
          </a:xfrm>
          <a:prstGeom prst="rect">
            <a:avLst/>
          </a:prstGeom>
          <a:gradFill rotWithShape="0">
            <a:gsLst>
              <a:gs pos="0">
                <a:srgbClr val="794900"/>
              </a:gs>
              <a:gs pos="100000">
                <a:srgbClr val="AD69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AD6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2" name="Rectangle 3"/>
          <p:cNvSpPr>
            <a:spLocks noChangeArrowheads="1"/>
          </p:cNvSpPr>
          <p:nvPr/>
        </p:nvSpPr>
        <p:spPr bwMode="auto">
          <a:xfrm>
            <a:off x="4511675" y="4214754"/>
            <a:ext cx="4876800" cy="2241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</a:pPr>
            <a:endParaRPr lang="en-GB" sz="2400" dirty="0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Ÿ"/>
            </a:pPr>
            <a:r>
              <a:rPr lang="tr-TR" sz="2000" dirty="0"/>
              <a:t>Prob test-hızı ile örneğin içerisinde belirlenmiş kuvvet, </a:t>
            </a:r>
            <a:r>
              <a:rPr lang="tr-TR" sz="2000"/>
              <a:t>mesafe </a:t>
            </a:r>
            <a:r>
              <a:rPr lang="tr-TR" sz="2000"/>
              <a:t>ya da </a:t>
            </a:r>
            <a:r>
              <a:rPr lang="tr-TR" sz="2000" dirty="0"/>
              <a:t>deformasyon noktasına ulaşıncaya kadar  hareket eder.</a:t>
            </a:r>
            <a:endParaRPr lang="en-GB" sz="2000" dirty="0"/>
          </a:p>
        </p:txBody>
      </p:sp>
      <p:sp>
        <p:nvSpPr>
          <p:cNvPr id="143" name="AutoShape 4"/>
          <p:cNvSpPr>
            <a:spLocks noChangeArrowheads="1"/>
          </p:cNvSpPr>
          <p:nvPr/>
        </p:nvSpPr>
        <p:spPr bwMode="auto">
          <a:xfrm rot="16200000" flipH="1">
            <a:off x="2218836" y="3636697"/>
            <a:ext cx="1201128" cy="304800"/>
          </a:xfrm>
          <a:prstGeom prst="rightArrow">
            <a:avLst>
              <a:gd name="adj1" fmla="val 50000"/>
              <a:gd name="adj2" fmla="val 228146"/>
            </a:avLst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4" name="Rectangle 5"/>
          <p:cNvSpPr>
            <a:spLocks noChangeArrowheads="1"/>
          </p:cNvSpPr>
          <p:nvPr/>
        </p:nvSpPr>
        <p:spPr bwMode="auto">
          <a:xfrm>
            <a:off x="2551114" y="2223877"/>
            <a:ext cx="88915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l"/>
            <a:r>
              <a:rPr lang="en-GB" sz="2000" b="1" dirty="0">
                <a:latin typeface="Arial Rounded MT Bold" pitchFamily="34" charset="0"/>
              </a:rPr>
              <a:t>Prob</a:t>
            </a:r>
          </a:p>
        </p:txBody>
      </p:sp>
      <p:sp>
        <p:nvSpPr>
          <p:cNvPr id="145" name="Rectangle 6"/>
          <p:cNvSpPr>
            <a:spLocks noChangeArrowheads="1"/>
          </p:cNvSpPr>
          <p:nvPr/>
        </p:nvSpPr>
        <p:spPr bwMode="auto">
          <a:xfrm>
            <a:off x="2779713" y="5995777"/>
            <a:ext cx="107241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l"/>
            <a:r>
              <a:rPr lang="tr-TR" sz="2000" b="1" dirty="0">
                <a:latin typeface="Arial" charset="0"/>
              </a:rPr>
              <a:t>Örnek</a:t>
            </a:r>
            <a:endParaRPr lang="en-GB" sz="2000" b="1" dirty="0">
              <a:latin typeface="Arial" charset="0"/>
            </a:endParaRPr>
          </a:p>
        </p:txBody>
      </p:sp>
      <p:sp>
        <p:nvSpPr>
          <p:cNvPr id="146" name="Line 7"/>
          <p:cNvSpPr>
            <a:spLocks noChangeShapeType="1"/>
          </p:cNvSpPr>
          <p:nvPr/>
        </p:nvSpPr>
        <p:spPr bwMode="auto">
          <a:xfrm>
            <a:off x="3321050" y="2821659"/>
            <a:ext cx="501650" cy="13711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1600" dirty="0"/>
          </a:p>
        </p:txBody>
      </p:sp>
      <p:sp>
        <p:nvSpPr>
          <p:cNvPr id="147" name="Line 8"/>
          <p:cNvSpPr>
            <a:spLocks noChangeShapeType="1"/>
          </p:cNvSpPr>
          <p:nvPr/>
        </p:nvSpPr>
        <p:spPr bwMode="auto">
          <a:xfrm flipV="1">
            <a:off x="3397250" y="5179004"/>
            <a:ext cx="292100" cy="8172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1600" dirty="0"/>
          </a:p>
        </p:txBody>
      </p:sp>
      <p:sp>
        <p:nvSpPr>
          <p:cNvPr id="148" name="Rectangle 9"/>
          <p:cNvSpPr>
            <a:spLocks noChangeArrowheads="1"/>
          </p:cNvSpPr>
          <p:nvPr/>
        </p:nvSpPr>
        <p:spPr bwMode="auto">
          <a:xfrm>
            <a:off x="3695700" y="4160992"/>
            <a:ext cx="228600" cy="723968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C9C9C"/>
              </a:gs>
              <a:gs pos="100000">
                <a:srgbClr val="919191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pic>
        <p:nvPicPr>
          <p:cNvPr id="14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2038" y="1484784"/>
            <a:ext cx="3600450" cy="27381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50" name="Line 12"/>
          <p:cNvSpPr>
            <a:spLocks noChangeShapeType="1"/>
          </p:cNvSpPr>
          <p:nvPr/>
        </p:nvSpPr>
        <p:spPr bwMode="auto">
          <a:xfrm flipV="1">
            <a:off x="5105400" y="2408461"/>
            <a:ext cx="32766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tr-TR" sz="1600" dirty="0"/>
          </a:p>
        </p:txBody>
      </p:sp>
      <p:sp>
        <p:nvSpPr>
          <p:cNvPr id="151" name="Line 14"/>
          <p:cNvSpPr>
            <a:spLocks noChangeShapeType="1"/>
          </p:cNvSpPr>
          <p:nvPr/>
        </p:nvSpPr>
        <p:spPr bwMode="auto">
          <a:xfrm flipH="1">
            <a:off x="4008438" y="2257043"/>
            <a:ext cx="4248150" cy="261204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64473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5112" y="56854"/>
            <a:ext cx="11480419" cy="1507067"/>
          </a:xfrm>
        </p:spPr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Tekstür</a:t>
            </a:r>
            <a:r>
              <a:rPr lang="tr-TR" dirty="0" smtClean="0">
                <a:solidFill>
                  <a:srgbClr val="C00000"/>
                </a:solidFill>
              </a:rPr>
              <a:t> profil cihazı çalışma prensibi</a:t>
            </a:r>
            <a:endParaRPr lang="tr-TR" dirty="0"/>
          </a:p>
        </p:txBody>
      </p:sp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5095868" y="2638251"/>
            <a:ext cx="1643074" cy="2428892"/>
            <a:chOff x="0" y="611"/>
            <a:chExt cx="1117" cy="1954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742" y="738"/>
              <a:ext cx="370" cy="627"/>
              <a:chOff x="742" y="738"/>
              <a:chExt cx="370" cy="627"/>
            </a:xfrm>
          </p:grpSpPr>
          <p:grpSp>
            <p:nvGrpSpPr>
              <p:cNvPr id="85" name="Group 1028"/>
              <p:cNvGrpSpPr>
                <a:grpSpLocks/>
              </p:cNvGrpSpPr>
              <p:nvPr/>
            </p:nvGrpSpPr>
            <p:grpSpPr bwMode="auto">
              <a:xfrm>
                <a:off x="742" y="738"/>
                <a:ext cx="370" cy="308"/>
                <a:chOff x="742" y="738"/>
                <a:chExt cx="370" cy="308"/>
              </a:xfrm>
            </p:grpSpPr>
            <p:grpSp>
              <p:nvGrpSpPr>
                <p:cNvPr id="114" name="Group 1029"/>
                <p:cNvGrpSpPr>
                  <a:grpSpLocks/>
                </p:cNvGrpSpPr>
                <p:nvPr/>
              </p:nvGrpSpPr>
              <p:grpSpPr bwMode="auto">
                <a:xfrm>
                  <a:off x="742" y="917"/>
                  <a:ext cx="370" cy="26"/>
                  <a:chOff x="742" y="917"/>
                  <a:chExt cx="370" cy="26"/>
                </a:xfrm>
              </p:grpSpPr>
              <p:sp>
                <p:nvSpPr>
                  <p:cNvPr id="139" name="AutoShape 103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3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0" name="AutoShape 103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5" name="Group 1032"/>
                <p:cNvGrpSpPr>
                  <a:grpSpLocks/>
                </p:cNvGrpSpPr>
                <p:nvPr/>
              </p:nvGrpSpPr>
              <p:grpSpPr bwMode="auto">
                <a:xfrm>
                  <a:off x="742" y="881"/>
                  <a:ext cx="370" cy="27"/>
                  <a:chOff x="742" y="881"/>
                  <a:chExt cx="370" cy="27"/>
                </a:xfrm>
              </p:grpSpPr>
              <p:sp>
                <p:nvSpPr>
                  <p:cNvPr id="137" name="AutoShape 103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99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8" name="AutoShape 103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8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6" name="Group 1035"/>
                <p:cNvGrpSpPr>
                  <a:grpSpLocks/>
                </p:cNvGrpSpPr>
                <p:nvPr/>
              </p:nvGrpSpPr>
              <p:grpSpPr bwMode="auto">
                <a:xfrm>
                  <a:off x="742" y="846"/>
                  <a:ext cx="370" cy="25"/>
                  <a:chOff x="742" y="846"/>
                  <a:chExt cx="370" cy="25"/>
                </a:xfrm>
              </p:grpSpPr>
              <p:sp>
                <p:nvSpPr>
                  <p:cNvPr id="135" name="AutoShape 103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63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AutoShape 103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4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7" name="Group 1038"/>
                <p:cNvGrpSpPr>
                  <a:grpSpLocks/>
                </p:cNvGrpSpPr>
                <p:nvPr/>
              </p:nvGrpSpPr>
              <p:grpSpPr bwMode="auto">
                <a:xfrm>
                  <a:off x="742" y="809"/>
                  <a:ext cx="370" cy="27"/>
                  <a:chOff x="742" y="809"/>
                  <a:chExt cx="370" cy="27"/>
                </a:xfrm>
              </p:grpSpPr>
              <p:sp>
                <p:nvSpPr>
                  <p:cNvPr id="133" name="AutoShape 103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2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4" name="AutoShape 104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8" name="Group 1041"/>
                <p:cNvGrpSpPr>
                  <a:grpSpLocks/>
                </p:cNvGrpSpPr>
                <p:nvPr/>
              </p:nvGrpSpPr>
              <p:grpSpPr bwMode="auto">
                <a:xfrm>
                  <a:off x="742" y="774"/>
                  <a:ext cx="370" cy="27"/>
                  <a:chOff x="742" y="774"/>
                  <a:chExt cx="370" cy="27"/>
                </a:xfrm>
              </p:grpSpPr>
              <p:sp>
                <p:nvSpPr>
                  <p:cNvPr id="131" name="AutoShape 104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2" name="AutoShape 104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7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9" name="Group 1044"/>
                <p:cNvGrpSpPr>
                  <a:grpSpLocks/>
                </p:cNvGrpSpPr>
                <p:nvPr/>
              </p:nvGrpSpPr>
              <p:grpSpPr bwMode="auto">
                <a:xfrm>
                  <a:off x="742" y="738"/>
                  <a:ext cx="370" cy="26"/>
                  <a:chOff x="742" y="738"/>
                  <a:chExt cx="370" cy="26"/>
                </a:xfrm>
              </p:grpSpPr>
              <p:sp>
                <p:nvSpPr>
                  <p:cNvPr id="129" name="AutoShape 104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5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0" name="AutoShape 104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0" name="Group 1047"/>
                <p:cNvGrpSpPr>
                  <a:grpSpLocks/>
                </p:cNvGrpSpPr>
                <p:nvPr/>
              </p:nvGrpSpPr>
              <p:grpSpPr bwMode="auto">
                <a:xfrm>
                  <a:off x="742" y="1020"/>
                  <a:ext cx="370" cy="26"/>
                  <a:chOff x="742" y="1020"/>
                  <a:chExt cx="370" cy="26"/>
                </a:xfrm>
              </p:grpSpPr>
              <p:sp>
                <p:nvSpPr>
                  <p:cNvPr id="127" name="AutoShape 104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3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8" name="AutoShape 104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20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1" name="Group 1050"/>
                <p:cNvGrpSpPr>
                  <a:grpSpLocks/>
                </p:cNvGrpSpPr>
                <p:nvPr/>
              </p:nvGrpSpPr>
              <p:grpSpPr bwMode="auto">
                <a:xfrm>
                  <a:off x="742" y="985"/>
                  <a:ext cx="370" cy="27"/>
                  <a:chOff x="742" y="985"/>
                  <a:chExt cx="370" cy="27"/>
                </a:xfrm>
              </p:grpSpPr>
              <p:sp>
                <p:nvSpPr>
                  <p:cNvPr id="125" name="AutoShape 105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03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6" name="AutoShape 10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8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2" name="Group 1053"/>
                <p:cNvGrpSpPr>
                  <a:grpSpLocks/>
                </p:cNvGrpSpPr>
                <p:nvPr/>
              </p:nvGrpSpPr>
              <p:grpSpPr bwMode="auto">
                <a:xfrm>
                  <a:off x="742" y="951"/>
                  <a:ext cx="370" cy="26"/>
                  <a:chOff x="742" y="951"/>
                  <a:chExt cx="370" cy="26"/>
                </a:xfrm>
              </p:grpSpPr>
              <p:sp>
                <p:nvSpPr>
                  <p:cNvPr id="123" name="AutoShape 105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69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4" name="AutoShape 105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5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86" name="Group 1056"/>
              <p:cNvGrpSpPr>
                <a:grpSpLocks/>
              </p:cNvGrpSpPr>
              <p:nvPr/>
            </p:nvGrpSpPr>
            <p:grpSpPr bwMode="auto">
              <a:xfrm>
                <a:off x="742" y="1055"/>
                <a:ext cx="370" cy="310"/>
                <a:chOff x="742" y="1055"/>
                <a:chExt cx="370" cy="310"/>
              </a:xfrm>
            </p:grpSpPr>
            <p:grpSp>
              <p:nvGrpSpPr>
                <p:cNvPr id="87" name="Group 1057"/>
                <p:cNvGrpSpPr>
                  <a:grpSpLocks/>
                </p:cNvGrpSpPr>
                <p:nvPr/>
              </p:nvGrpSpPr>
              <p:grpSpPr bwMode="auto">
                <a:xfrm>
                  <a:off x="742" y="1236"/>
                  <a:ext cx="370" cy="26"/>
                  <a:chOff x="742" y="1236"/>
                  <a:chExt cx="370" cy="26"/>
                </a:xfrm>
              </p:grpSpPr>
              <p:sp>
                <p:nvSpPr>
                  <p:cNvPr id="112" name="AutoShape 105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52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3" name="AutoShape 105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3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8" name="Group 1060"/>
                <p:cNvGrpSpPr>
                  <a:grpSpLocks/>
                </p:cNvGrpSpPr>
                <p:nvPr/>
              </p:nvGrpSpPr>
              <p:grpSpPr bwMode="auto">
                <a:xfrm>
                  <a:off x="742" y="1199"/>
                  <a:ext cx="370" cy="27"/>
                  <a:chOff x="742" y="1199"/>
                  <a:chExt cx="370" cy="27"/>
                </a:xfrm>
              </p:grpSpPr>
              <p:sp>
                <p:nvSpPr>
                  <p:cNvPr id="110" name="AutoShape 106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1" name="AutoShape 106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9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9" name="Group 1063"/>
                <p:cNvGrpSpPr>
                  <a:grpSpLocks/>
                </p:cNvGrpSpPr>
                <p:nvPr/>
              </p:nvGrpSpPr>
              <p:grpSpPr bwMode="auto">
                <a:xfrm>
                  <a:off x="742" y="1163"/>
                  <a:ext cx="370" cy="27"/>
                  <a:chOff x="742" y="1163"/>
                  <a:chExt cx="370" cy="27"/>
                </a:xfrm>
              </p:grpSpPr>
              <p:sp>
                <p:nvSpPr>
                  <p:cNvPr id="108" name="AutoShape 106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8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9" name="AutoShape 106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6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0" name="Group 1066"/>
                <p:cNvGrpSpPr>
                  <a:grpSpLocks/>
                </p:cNvGrpSpPr>
                <p:nvPr/>
              </p:nvGrpSpPr>
              <p:grpSpPr bwMode="auto">
                <a:xfrm>
                  <a:off x="742" y="1127"/>
                  <a:ext cx="370" cy="27"/>
                  <a:chOff x="742" y="1127"/>
                  <a:chExt cx="370" cy="27"/>
                </a:xfrm>
              </p:grpSpPr>
              <p:sp>
                <p:nvSpPr>
                  <p:cNvPr id="106" name="AutoShape 106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45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7" name="AutoShape 10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27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1" name="Group 1069"/>
                <p:cNvGrpSpPr>
                  <a:grpSpLocks/>
                </p:cNvGrpSpPr>
                <p:nvPr/>
              </p:nvGrpSpPr>
              <p:grpSpPr bwMode="auto">
                <a:xfrm>
                  <a:off x="742" y="1091"/>
                  <a:ext cx="370" cy="28"/>
                  <a:chOff x="742" y="1091"/>
                  <a:chExt cx="370" cy="28"/>
                </a:xfrm>
              </p:grpSpPr>
              <p:sp>
                <p:nvSpPr>
                  <p:cNvPr id="104" name="AutoShape 107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5" name="AutoShape 107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2" name="Group 1072"/>
                <p:cNvGrpSpPr>
                  <a:grpSpLocks/>
                </p:cNvGrpSpPr>
                <p:nvPr/>
              </p:nvGrpSpPr>
              <p:grpSpPr bwMode="auto">
                <a:xfrm>
                  <a:off x="742" y="1055"/>
                  <a:ext cx="370" cy="28"/>
                  <a:chOff x="742" y="1055"/>
                  <a:chExt cx="370" cy="28"/>
                </a:xfrm>
              </p:grpSpPr>
              <p:sp>
                <p:nvSpPr>
                  <p:cNvPr id="102" name="AutoShape 107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7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3" name="AutoShape 107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5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3" name="Group 1075"/>
                <p:cNvGrpSpPr>
                  <a:grpSpLocks/>
                </p:cNvGrpSpPr>
                <p:nvPr/>
              </p:nvGrpSpPr>
              <p:grpSpPr bwMode="auto">
                <a:xfrm>
                  <a:off x="742" y="1338"/>
                  <a:ext cx="370" cy="27"/>
                  <a:chOff x="742" y="1338"/>
                  <a:chExt cx="370" cy="27"/>
                </a:xfrm>
              </p:grpSpPr>
              <p:sp>
                <p:nvSpPr>
                  <p:cNvPr id="100" name="AutoShape 107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5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1" name="AutoShape 107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4" name="Group 1078"/>
                <p:cNvGrpSpPr>
                  <a:grpSpLocks/>
                </p:cNvGrpSpPr>
                <p:nvPr/>
              </p:nvGrpSpPr>
              <p:grpSpPr bwMode="auto">
                <a:xfrm>
                  <a:off x="742" y="1304"/>
                  <a:ext cx="370" cy="26"/>
                  <a:chOff x="742" y="1304"/>
                  <a:chExt cx="370" cy="26"/>
                </a:xfrm>
              </p:grpSpPr>
              <p:sp>
                <p:nvSpPr>
                  <p:cNvPr id="98" name="AutoShape 107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2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9" name="AutoShape 108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0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5" name="Group 1081"/>
                <p:cNvGrpSpPr>
                  <a:grpSpLocks/>
                </p:cNvGrpSpPr>
                <p:nvPr/>
              </p:nvGrpSpPr>
              <p:grpSpPr bwMode="auto">
                <a:xfrm>
                  <a:off x="742" y="1270"/>
                  <a:ext cx="370" cy="27"/>
                  <a:chOff x="742" y="1270"/>
                  <a:chExt cx="370" cy="27"/>
                </a:xfrm>
              </p:grpSpPr>
              <p:sp>
                <p:nvSpPr>
                  <p:cNvPr id="96" name="AutoShape 108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88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7" name="AutoShape 108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70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grpSp>
          <p:nvGrpSpPr>
            <p:cNvPr id="6" name="Group 1084"/>
            <p:cNvGrpSpPr>
              <a:grpSpLocks/>
            </p:cNvGrpSpPr>
            <p:nvPr/>
          </p:nvGrpSpPr>
          <p:grpSpPr bwMode="auto">
            <a:xfrm>
              <a:off x="736" y="611"/>
              <a:ext cx="381" cy="101"/>
              <a:chOff x="736" y="611"/>
              <a:chExt cx="381" cy="101"/>
            </a:xfrm>
          </p:grpSpPr>
          <p:sp>
            <p:nvSpPr>
              <p:cNvPr id="83" name="Freeform 1085"/>
              <p:cNvSpPr>
                <a:spLocks/>
              </p:cNvSpPr>
              <p:nvPr/>
            </p:nvSpPr>
            <p:spPr bwMode="auto">
              <a:xfrm>
                <a:off x="736" y="611"/>
                <a:ext cx="381" cy="85"/>
              </a:xfrm>
              <a:custGeom>
                <a:avLst/>
                <a:gdLst>
                  <a:gd name="T0" fmla="*/ 18 w 381"/>
                  <a:gd name="T1" fmla="*/ 0 h 85"/>
                  <a:gd name="T2" fmla="*/ 0 w 381"/>
                  <a:gd name="T3" fmla="*/ 84 h 85"/>
                  <a:gd name="T4" fmla="*/ 380 w 381"/>
                  <a:gd name="T5" fmla="*/ 84 h 85"/>
                  <a:gd name="T6" fmla="*/ 368 w 381"/>
                  <a:gd name="T7" fmla="*/ 24 h 85"/>
                  <a:gd name="T8" fmla="*/ 18 w 381"/>
                  <a:gd name="T9" fmla="*/ 0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1"/>
                  <a:gd name="T16" fmla="*/ 0 h 85"/>
                  <a:gd name="T17" fmla="*/ 381 w 381"/>
                  <a:gd name="T18" fmla="*/ 85 h 8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1" h="85">
                    <a:moveTo>
                      <a:pt x="18" y="0"/>
                    </a:moveTo>
                    <a:lnTo>
                      <a:pt x="0" y="84"/>
                    </a:lnTo>
                    <a:lnTo>
                      <a:pt x="380" y="84"/>
                    </a:lnTo>
                    <a:lnTo>
                      <a:pt x="368" y="24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>
                <a:solidFill>
                  <a:srgbClr val="E6E4DF"/>
                </a:solidFill>
                <a:round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4" name="Rectangle 1086"/>
              <p:cNvSpPr>
                <a:spLocks noChangeArrowheads="1"/>
              </p:cNvSpPr>
              <p:nvPr/>
            </p:nvSpPr>
            <p:spPr bwMode="auto">
              <a:xfrm>
                <a:off x="829" y="700"/>
                <a:ext cx="197" cy="12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Rectangle 1087"/>
            <p:cNvSpPr>
              <a:spLocks noChangeArrowheads="1"/>
            </p:cNvSpPr>
            <p:nvPr/>
          </p:nvSpPr>
          <p:spPr bwMode="auto">
            <a:xfrm>
              <a:off x="829" y="724"/>
              <a:ext cx="198" cy="6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8" name="Group 1088"/>
            <p:cNvGrpSpPr>
              <a:grpSpLocks/>
            </p:cNvGrpSpPr>
            <p:nvPr/>
          </p:nvGrpSpPr>
          <p:grpSpPr bwMode="auto">
            <a:xfrm>
              <a:off x="737" y="1597"/>
              <a:ext cx="368" cy="627"/>
              <a:chOff x="737" y="1597"/>
              <a:chExt cx="368" cy="627"/>
            </a:xfrm>
          </p:grpSpPr>
          <p:grpSp>
            <p:nvGrpSpPr>
              <p:cNvPr id="27" name="Group 1089"/>
              <p:cNvGrpSpPr>
                <a:grpSpLocks/>
              </p:cNvGrpSpPr>
              <p:nvPr/>
            </p:nvGrpSpPr>
            <p:grpSpPr bwMode="auto">
              <a:xfrm>
                <a:off x="737" y="1597"/>
                <a:ext cx="368" cy="308"/>
                <a:chOff x="737" y="1597"/>
                <a:chExt cx="368" cy="308"/>
              </a:xfrm>
            </p:grpSpPr>
            <p:grpSp>
              <p:nvGrpSpPr>
                <p:cNvPr id="56" name="Group 1090"/>
                <p:cNvGrpSpPr>
                  <a:grpSpLocks/>
                </p:cNvGrpSpPr>
                <p:nvPr/>
              </p:nvGrpSpPr>
              <p:grpSpPr bwMode="auto">
                <a:xfrm>
                  <a:off x="737" y="1775"/>
                  <a:ext cx="368" cy="27"/>
                  <a:chOff x="737" y="1775"/>
                  <a:chExt cx="368" cy="27"/>
                </a:xfrm>
              </p:grpSpPr>
              <p:sp>
                <p:nvSpPr>
                  <p:cNvPr id="81" name="AutoShape 109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9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2" name="AutoShape 109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7" name="Group 1093"/>
                <p:cNvGrpSpPr>
                  <a:grpSpLocks/>
                </p:cNvGrpSpPr>
                <p:nvPr/>
              </p:nvGrpSpPr>
              <p:grpSpPr bwMode="auto">
                <a:xfrm>
                  <a:off x="737" y="1740"/>
                  <a:ext cx="368" cy="27"/>
                  <a:chOff x="737" y="1740"/>
                  <a:chExt cx="368" cy="27"/>
                </a:xfrm>
              </p:grpSpPr>
              <p:sp>
                <p:nvSpPr>
                  <p:cNvPr id="79" name="AutoShape 109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5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0" name="AutoShape 109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8" name="Group 1096"/>
                <p:cNvGrpSpPr>
                  <a:grpSpLocks/>
                </p:cNvGrpSpPr>
                <p:nvPr/>
              </p:nvGrpSpPr>
              <p:grpSpPr bwMode="auto">
                <a:xfrm>
                  <a:off x="737" y="1704"/>
                  <a:ext cx="368" cy="26"/>
                  <a:chOff x="737" y="1704"/>
                  <a:chExt cx="368" cy="26"/>
                </a:xfrm>
              </p:grpSpPr>
              <p:sp>
                <p:nvSpPr>
                  <p:cNvPr id="77" name="AutoShape 109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2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8" name="AutoShape 109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0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9" name="Group 1099"/>
                <p:cNvGrpSpPr>
                  <a:grpSpLocks/>
                </p:cNvGrpSpPr>
                <p:nvPr/>
              </p:nvGrpSpPr>
              <p:grpSpPr bwMode="auto">
                <a:xfrm>
                  <a:off x="737" y="1668"/>
                  <a:ext cx="368" cy="27"/>
                  <a:chOff x="737" y="1668"/>
                  <a:chExt cx="368" cy="27"/>
                </a:xfrm>
              </p:grpSpPr>
              <p:sp>
                <p:nvSpPr>
                  <p:cNvPr id="75" name="AutoShape 110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8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6" name="AutoShape 110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0" name="Group 1102"/>
                <p:cNvGrpSpPr>
                  <a:grpSpLocks/>
                </p:cNvGrpSpPr>
                <p:nvPr/>
              </p:nvGrpSpPr>
              <p:grpSpPr bwMode="auto">
                <a:xfrm>
                  <a:off x="737" y="1632"/>
                  <a:ext cx="368" cy="27"/>
                  <a:chOff x="737" y="1632"/>
                  <a:chExt cx="368" cy="27"/>
                </a:xfrm>
              </p:grpSpPr>
              <p:sp>
                <p:nvSpPr>
                  <p:cNvPr id="73" name="AutoShape 110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5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4" name="AutoShape 110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3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1" name="Group 1105"/>
                <p:cNvGrpSpPr>
                  <a:grpSpLocks/>
                </p:cNvGrpSpPr>
                <p:nvPr/>
              </p:nvGrpSpPr>
              <p:grpSpPr bwMode="auto">
                <a:xfrm>
                  <a:off x="737" y="1597"/>
                  <a:ext cx="368" cy="26"/>
                  <a:chOff x="737" y="1597"/>
                  <a:chExt cx="368" cy="26"/>
                </a:xfrm>
              </p:grpSpPr>
              <p:sp>
                <p:nvSpPr>
                  <p:cNvPr id="71" name="AutoShape 110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1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2" name="AutoShape 110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59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2" name="Group 1108"/>
                <p:cNvGrpSpPr>
                  <a:grpSpLocks/>
                </p:cNvGrpSpPr>
                <p:nvPr/>
              </p:nvGrpSpPr>
              <p:grpSpPr bwMode="auto">
                <a:xfrm>
                  <a:off x="737" y="1880"/>
                  <a:ext cx="368" cy="25"/>
                  <a:chOff x="737" y="1880"/>
                  <a:chExt cx="368" cy="25"/>
                </a:xfrm>
              </p:grpSpPr>
              <p:sp>
                <p:nvSpPr>
                  <p:cNvPr id="69" name="AutoShape 110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96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0" name="AutoShape 11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80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3" name="Group 1111"/>
                <p:cNvGrpSpPr>
                  <a:grpSpLocks/>
                </p:cNvGrpSpPr>
                <p:nvPr/>
              </p:nvGrpSpPr>
              <p:grpSpPr bwMode="auto">
                <a:xfrm>
                  <a:off x="737" y="1844"/>
                  <a:ext cx="368" cy="28"/>
                  <a:chOff x="737" y="1844"/>
                  <a:chExt cx="368" cy="28"/>
                </a:xfrm>
              </p:grpSpPr>
              <p:sp>
                <p:nvSpPr>
                  <p:cNvPr id="67" name="AutoShape 111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6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8" name="AutoShape 11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44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4" name="Group 1114"/>
                <p:cNvGrpSpPr>
                  <a:grpSpLocks/>
                </p:cNvGrpSpPr>
                <p:nvPr/>
              </p:nvGrpSpPr>
              <p:grpSpPr bwMode="auto">
                <a:xfrm>
                  <a:off x="737" y="1810"/>
                  <a:ext cx="368" cy="27"/>
                  <a:chOff x="737" y="1810"/>
                  <a:chExt cx="368" cy="27"/>
                </a:xfrm>
              </p:grpSpPr>
              <p:sp>
                <p:nvSpPr>
                  <p:cNvPr id="65" name="AutoShape 111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2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6" name="AutoShape 111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10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28" name="Group 1117"/>
              <p:cNvGrpSpPr>
                <a:grpSpLocks/>
              </p:cNvGrpSpPr>
              <p:nvPr/>
            </p:nvGrpSpPr>
            <p:grpSpPr bwMode="auto">
              <a:xfrm>
                <a:off x="737" y="1915"/>
                <a:ext cx="368" cy="309"/>
                <a:chOff x="737" y="1915"/>
                <a:chExt cx="368" cy="309"/>
              </a:xfrm>
            </p:grpSpPr>
            <p:grpSp>
              <p:nvGrpSpPr>
                <p:cNvPr id="29" name="Group 1118"/>
                <p:cNvGrpSpPr>
                  <a:grpSpLocks/>
                </p:cNvGrpSpPr>
                <p:nvPr/>
              </p:nvGrpSpPr>
              <p:grpSpPr bwMode="auto">
                <a:xfrm>
                  <a:off x="737" y="2094"/>
                  <a:ext cx="368" cy="27"/>
                  <a:chOff x="737" y="2094"/>
                  <a:chExt cx="368" cy="27"/>
                </a:xfrm>
              </p:grpSpPr>
              <p:sp>
                <p:nvSpPr>
                  <p:cNvPr id="54" name="AutoShape 111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11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5" name="AutoShape 112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9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0" name="Group 1121"/>
                <p:cNvGrpSpPr>
                  <a:grpSpLocks/>
                </p:cNvGrpSpPr>
                <p:nvPr/>
              </p:nvGrpSpPr>
              <p:grpSpPr bwMode="auto">
                <a:xfrm>
                  <a:off x="737" y="2058"/>
                  <a:ext cx="368" cy="27"/>
                  <a:chOff x="737" y="2058"/>
                  <a:chExt cx="368" cy="27"/>
                </a:xfrm>
              </p:grpSpPr>
              <p:sp>
                <p:nvSpPr>
                  <p:cNvPr id="52" name="AutoShape 112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3" name="AutoShape 112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5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1" name="Group 1124"/>
                <p:cNvGrpSpPr>
                  <a:grpSpLocks/>
                </p:cNvGrpSpPr>
                <p:nvPr/>
              </p:nvGrpSpPr>
              <p:grpSpPr bwMode="auto">
                <a:xfrm>
                  <a:off x="737" y="2023"/>
                  <a:ext cx="368" cy="26"/>
                  <a:chOff x="737" y="2023"/>
                  <a:chExt cx="368" cy="26"/>
                </a:xfrm>
              </p:grpSpPr>
              <p:sp>
                <p:nvSpPr>
                  <p:cNvPr id="50" name="AutoShape 112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1" name="AutoShape 112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2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2" name="Group 1127"/>
                <p:cNvGrpSpPr>
                  <a:grpSpLocks/>
                </p:cNvGrpSpPr>
                <p:nvPr/>
              </p:nvGrpSpPr>
              <p:grpSpPr bwMode="auto">
                <a:xfrm>
                  <a:off x="737" y="1987"/>
                  <a:ext cx="368" cy="26"/>
                  <a:chOff x="737" y="1987"/>
                  <a:chExt cx="368" cy="26"/>
                </a:xfrm>
              </p:grpSpPr>
              <p:sp>
                <p:nvSpPr>
                  <p:cNvPr id="48" name="AutoShape 112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03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9" name="AutoShape 112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87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3" name="Group 1130"/>
                <p:cNvGrpSpPr>
                  <a:grpSpLocks/>
                </p:cNvGrpSpPr>
                <p:nvPr/>
              </p:nvGrpSpPr>
              <p:grpSpPr bwMode="auto">
                <a:xfrm>
                  <a:off x="737" y="1951"/>
                  <a:ext cx="368" cy="26"/>
                  <a:chOff x="737" y="1951"/>
                  <a:chExt cx="368" cy="26"/>
                </a:xfrm>
              </p:grpSpPr>
              <p:sp>
                <p:nvSpPr>
                  <p:cNvPr id="46" name="AutoShape 113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7" name="AutoShape 113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5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4" name="Group 1133"/>
                <p:cNvGrpSpPr>
                  <a:grpSpLocks/>
                </p:cNvGrpSpPr>
                <p:nvPr/>
              </p:nvGrpSpPr>
              <p:grpSpPr bwMode="auto">
                <a:xfrm>
                  <a:off x="737" y="1915"/>
                  <a:ext cx="368" cy="26"/>
                  <a:chOff x="737" y="1915"/>
                  <a:chExt cx="368" cy="26"/>
                </a:xfrm>
              </p:grpSpPr>
              <p:sp>
                <p:nvSpPr>
                  <p:cNvPr id="44" name="AutoShape 113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3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5" name="AutoShape 113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1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5" name="Group 1136"/>
                <p:cNvGrpSpPr>
                  <a:grpSpLocks/>
                </p:cNvGrpSpPr>
                <p:nvPr/>
              </p:nvGrpSpPr>
              <p:grpSpPr bwMode="auto">
                <a:xfrm>
                  <a:off x="737" y="2197"/>
                  <a:ext cx="368" cy="27"/>
                  <a:chOff x="737" y="2197"/>
                  <a:chExt cx="368" cy="27"/>
                </a:xfrm>
              </p:grpSpPr>
              <p:sp>
                <p:nvSpPr>
                  <p:cNvPr id="42" name="AutoShape 113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215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3" name="AutoShape 113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9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6" name="Group 1139"/>
                <p:cNvGrpSpPr>
                  <a:grpSpLocks/>
                </p:cNvGrpSpPr>
                <p:nvPr/>
              </p:nvGrpSpPr>
              <p:grpSpPr bwMode="auto">
                <a:xfrm>
                  <a:off x="737" y="2163"/>
                  <a:ext cx="368" cy="26"/>
                  <a:chOff x="737" y="2163"/>
                  <a:chExt cx="368" cy="26"/>
                </a:xfrm>
              </p:grpSpPr>
              <p:sp>
                <p:nvSpPr>
                  <p:cNvPr id="40" name="AutoShape 114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7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1" name="AutoShape 114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6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7" name="Group 1142"/>
                <p:cNvGrpSpPr>
                  <a:grpSpLocks/>
                </p:cNvGrpSpPr>
                <p:nvPr/>
              </p:nvGrpSpPr>
              <p:grpSpPr bwMode="auto">
                <a:xfrm>
                  <a:off x="737" y="2129"/>
                  <a:ext cx="368" cy="27"/>
                  <a:chOff x="737" y="2129"/>
                  <a:chExt cx="368" cy="27"/>
                </a:xfrm>
              </p:grpSpPr>
              <p:sp>
                <p:nvSpPr>
                  <p:cNvPr id="38" name="AutoShape 114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4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39" name="AutoShape 114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2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sp>
          <p:nvSpPr>
            <p:cNvPr id="9" name="Rectangle 1145"/>
            <p:cNvSpPr>
              <a:spLocks noChangeArrowheads="1"/>
            </p:cNvSpPr>
            <p:nvPr/>
          </p:nvSpPr>
          <p:spPr bwMode="auto">
            <a:xfrm>
              <a:off x="812" y="2237"/>
              <a:ext cx="224" cy="16"/>
            </a:xfrm>
            <a:prstGeom prst="rect">
              <a:avLst/>
            </a:prstGeom>
            <a:noFill/>
            <a:ln w="254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Freeform 1146"/>
            <p:cNvSpPr>
              <a:spLocks/>
            </p:cNvSpPr>
            <p:nvPr/>
          </p:nvSpPr>
          <p:spPr bwMode="auto">
            <a:xfrm>
              <a:off x="0" y="2262"/>
              <a:ext cx="1074" cy="268"/>
            </a:xfrm>
            <a:custGeom>
              <a:avLst/>
              <a:gdLst>
                <a:gd name="T0" fmla="*/ 849 w 1074"/>
                <a:gd name="T1" fmla="*/ 0 h 268"/>
                <a:gd name="T2" fmla="*/ 782 w 1074"/>
                <a:gd name="T3" fmla="*/ 0 h 268"/>
                <a:gd name="T4" fmla="*/ 9 w 1074"/>
                <a:gd name="T5" fmla="*/ 86 h 268"/>
                <a:gd name="T6" fmla="*/ 0 w 1074"/>
                <a:gd name="T7" fmla="*/ 267 h 268"/>
                <a:gd name="T8" fmla="*/ 1073 w 1074"/>
                <a:gd name="T9" fmla="*/ 267 h 268"/>
                <a:gd name="T10" fmla="*/ 1056 w 1074"/>
                <a:gd name="T11" fmla="*/ 0 h 268"/>
                <a:gd name="T12" fmla="*/ 849 w 1074"/>
                <a:gd name="T13" fmla="*/ 0 h 2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4"/>
                <a:gd name="T22" fmla="*/ 0 h 268"/>
                <a:gd name="T23" fmla="*/ 1074 w 1074"/>
                <a:gd name="T24" fmla="*/ 268 h 2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4" h="268">
                  <a:moveTo>
                    <a:pt x="849" y="0"/>
                  </a:moveTo>
                  <a:lnTo>
                    <a:pt x="782" y="0"/>
                  </a:lnTo>
                  <a:lnTo>
                    <a:pt x="9" y="86"/>
                  </a:lnTo>
                  <a:lnTo>
                    <a:pt x="0" y="267"/>
                  </a:lnTo>
                  <a:lnTo>
                    <a:pt x="1073" y="267"/>
                  </a:lnTo>
                  <a:lnTo>
                    <a:pt x="1056" y="0"/>
                  </a:lnTo>
                  <a:lnTo>
                    <a:pt x="849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Freeform 1147"/>
            <p:cNvSpPr>
              <a:spLocks/>
            </p:cNvSpPr>
            <p:nvPr/>
          </p:nvSpPr>
          <p:spPr bwMode="auto">
            <a:xfrm>
              <a:off x="11" y="2233"/>
              <a:ext cx="769" cy="113"/>
            </a:xfrm>
            <a:custGeom>
              <a:avLst/>
              <a:gdLst>
                <a:gd name="T0" fmla="*/ 730 w 769"/>
                <a:gd name="T1" fmla="*/ 0 h 113"/>
                <a:gd name="T2" fmla="*/ 0 w 769"/>
                <a:gd name="T3" fmla="*/ 0 h 113"/>
                <a:gd name="T4" fmla="*/ 0 w 769"/>
                <a:gd name="T5" fmla="*/ 112 h 113"/>
                <a:gd name="T6" fmla="*/ 768 w 769"/>
                <a:gd name="T7" fmla="*/ 33 h 113"/>
                <a:gd name="T8" fmla="*/ 753 w 769"/>
                <a:gd name="T9" fmla="*/ 26 h 113"/>
                <a:gd name="T10" fmla="*/ 751 w 769"/>
                <a:gd name="T11" fmla="*/ 20 h 113"/>
                <a:gd name="T12" fmla="*/ 751 w 769"/>
                <a:gd name="T13" fmla="*/ 13 h 113"/>
                <a:gd name="T14" fmla="*/ 751 w 769"/>
                <a:gd name="T15" fmla="*/ 10 h 113"/>
                <a:gd name="T16" fmla="*/ 751 w 769"/>
                <a:gd name="T17" fmla="*/ 7 h 113"/>
                <a:gd name="T18" fmla="*/ 751 w 769"/>
                <a:gd name="T19" fmla="*/ 0 h 113"/>
                <a:gd name="T20" fmla="*/ 730 w 769"/>
                <a:gd name="T21" fmla="*/ 0 h 1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9"/>
                <a:gd name="T34" fmla="*/ 0 h 113"/>
                <a:gd name="T35" fmla="*/ 769 w 769"/>
                <a:gd name="T36" fmla="*/ 113 h 1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9" h="113">
                  <a:moveTo>
                    <a:pt x="730" y="0"/>
                  </a:moveTo>
                  <a:lnTo>
                    <a:pt x="0" y="0"/>
                  </a:lnTo>
                  <a:lnTo>
                    <a:pt x="0" y="112"/>
                  </a:lnTo>
                  <a:lnTo>
                    <a:pt x="768" y="33"/>
                  </a:lnTo>
                  <a:lnTo>
                    <a:pt x="753" y="26"/>
                  </a:lnTo>
                  <a:lnTo>
                    <a:pt x="751" y="20"/>
                  </a:lnTo>
                  <a:lnTo>
                    <a:pt x="751" y="13"/>
                  </a:lnTo>
                  <a:lnTo>
                    <a:pt x="751" y="10"/>
                  </a:lnTo>
                  <a:lnTo>
                    <a:pt x="751" y="7"/>
                  </a:lnTo>
                  <a:lnTo>
                    <a:pt x="751" y="0"/>
                  </a:lnTo>
                  <a:lnTo>
                    <a:pt x="73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48"/>
            <p:cNvSpPr>
              <a:spLocks noChangeArrowheads="1"/>
            </p:cNvSpPr>
            <p:nvPr/>
          </p:nvSpPr>
          <p:spPr bwMode="auto">
            <a:xfrm>
              <a:off x="33" y="2536"/>
              <a:ext cx="41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" name="Rectangle 1149"/>
            <p:cNvSpPr>
              <a:spLocks noChangeArrowheads="1"/>
            </p:cNvSpPr>
            <p:nvPr/>
          </p:nvSpPr>
          <p:spPr bwMode="auto">
            <a:xfrm>
              <a:off x="1003" y="2538"/>
              <a:ext cx="42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Freeform 1150"/>
            <p:cNvSpPr>
              <a:spLocks/>
            </p:cNvSpPr>
            <p:nvPr/>
          </p:nvSpPr>
          <p:spPr bwMode="auto">
            <a:xfrm>
              <a:off x="177" y="1373"/>
              <a:ext cx="878" cy="216"/>
            </a:xfrm>
            <a:custGeom>
              <a:avLst/>
              <a:gdLst>
                <a:gd name="T0" fmla="*/ 650 w 878"/>
                <a:gd name="T1" fmla="*/ 0 h 216"/>
                <a:gd name="T2" fmla="*/ 657 w 878"/>
                <a:gd name="T3" fmla="*/ 2 h 216"/>
                <a:gd name="T4" fmla="*/ 857 w 878"/>
                <a:gd name="T5" fmla="*/ 2 h 216"/>
                <a:gd name="T6" fmla="*/ 877 w 878"/>
                <a:gd name="T7" fmla="*/ 149 h 216"/>
                <a:gd name="T8" fmla="*/ 855 w 878"/>
                <a:gd name="T9" fmla="*/ 215 h 216"/>
                <a:gd name="T10" fmla="*/ 648 w 878"/>
                <a:gd name="T11" fmla="*/ 215 h 216"/>
                <a:gd name="T12" fmla="*/ 648 w 878"/>
                <a:gd name="T13" fmla="*/ 211 h 216"/>
                <a:gd name="T14" fmla="*/ 646 w 878"/>
                <a:gd name="T15" fmla="*/ 203 h 216"/>
                <a:gd name="T16" fmla="*/ 637 w 878"/>
                <a:gd name="T17" fmla="*/ 203 h 216"/>
                <a:gd name="T18" fmla="*/ 0 w 878"/>
                <a:gd name="T19" fmla="*/ 203 h 216"/>
                <a:gd name="T20" fmla="*/ 15 w 878"/>
                <a:gd name="T21" fmla="*/ 16 h 216"/>
                <a:gd name="T22" fmla="*/ 637 w 878"/>
                <a:gd name="T23" fmla="*/ 16 h 216"/>
                <a:gd name="T24" fmla="*/ 644 w 878"/>
                <a:gd name="T25" fmla="*/ 14 h 216"/>
                <a:gd name="T26" fmla="*/ 650 w 878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78"/>
                <a:gd name="T43" fmla="*/ 0 h 216"/>
                <a:gd name="T44" fmla="*/ 878 w 878"/>
                <a:gd name="T45" fmla="*/ 216 h 2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78" h="216">
                  <a:moveTo>
                    <a:pt x="650" y="0"/>
                  </a:moveTo>
                  <a:lnTo>
                    <a:pt x="657" y="2"/>
                  </a:lnTo>
                  <a:lnTo>
                    <a:pt x="857" y="2"/>
                  </a:lnTo>
                  <a:lnTo>
                    <a:pt x="877" y="149"/>
                  </a:lnTo>
                  <a:lnTo>
                    <a:pt x="855" y="215"/>
                  </a:lnTo>
                  <a:lnTo>
                    <a:pt x="648" y="215"/>
                  </a:lnTo>
                  <a:lnTo>
                    <a:pt x="648" y="211"/>
                  </a:lnTo>
                  <a:lnTo>
                    <a:pt x="646" y="203"/>
                  </a:lnTo>
                  <a:lnTo>
                    <a:pt x="637" y="203"/>
                  </a:lnTo>
                  <a:lnTo>
                    <a:pt x="0" y="203"/>
                  </a:lnTo>
                  <a:lnTo>
                    <a:pt x="15" y="16"/>
                  </a:lnTo>
                  <a:lnTo>
                    <a:pt x="637" y="16"/>
                  </a:lnTo>
                  <a:lnTo>
                    <a:pt x="644" y="14"/>
                  </a:lnTo>
                  <a:lnTo>
                    <a:pt x="65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5" name="Group 1151"/>
            <p:cNvGrpSpPr>
              <a:grpSpLocks/>
            </p:cNvGrpSpPr>
            <p:nvPr/>
          </p:nvGrpSpPr>
          <p:grpSpPr bwMode="auto">
            <a:xfrm>
              <a:off x="261" y="1347"/>
              <a:ext cx="114" cy="35"/>
              <a:chOff x="261" y="1347"/>
              <a:chExt cx="114" cy="35"/>
            </a:xfrm>
          </p:grpSpPr>
          <p:sp>
            <p:nvSpPr>
              <p:cNvPr id="24" name="Rectangle 1152"/>
              <p:cNvSpPr>
                <a:spLocks noChangeArrowheads="1"/>
              </p:cNvSpPr>
              <p:nvPr/>
            </p:nvSpPr>
            <p:spPr bwMode="auto">
              <a:xfrm>
                <a:off x="307" y="1373"/>
                <a:ext cx="22" cy="9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5" name="AutoShape 1153"/>
              <p:cNvSpPr>
                <a:spLocks noChangeArrowheads="1"/>
              </p:cNvSpPr>
              <p:nvPr/>
            </p:nvSpPr>
            <p:spPr bwMode="auto">
              <a:xfrm rot="10800000">
                <a:off x="261" y="1360"/>
                <a:ext cx="114" cy="10"/>
              </a:xfrm>
              <a:prstGeom prst="triangle">
                <a:avLst>
                  <a:gd name="adj" fmla="val 49995"/>
                </a:avLst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6" name="Rectangle 1154"/>
              <p:cNvSpPr>
                <a:spLocks noChangeArrowheads="1"/>
              </p:cNvSpPr>
              <p:nvPr/>
            </p:nvSpPr>
            <p:spPr bwMode="auto">
              <a:xfrm>
                <a:off x="263" y="1347"/>
                <a:ext cx="112" cy="4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6" name="Rectangle 1155"/>
            <p:cNvSpPr>
              <a:spLocks noChangeArrowheads="1"/>
            </p:cNvSpPr>
            <p:nvPr/>
          </p:nvSpPr>
          <p:spPr bwMode="auto">
            <a:xfrm>
              <a:off x="286" y="1582"/>
              <a:ext cx="64" cy="64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7" name="AutoShape 1156"/>
            <p:cNvSpPr>
              <a:spLocks noChangeArrowheads="1"/>
            </p:cNvSpPr>
            <p:nvPr/>
          </p:nvSpPr>
          <p:spPr bwMode="auto">
            <a:xfrm rot="10800000" flipH="1" flipV="1">
              <a:off x="286" y="1652"/>
              <a:ext cx="64" cy="114"/>
            </a:xfrm>
            <a:custGeom>
              <a:avLst/>
              <a:gdLst>
                <a:gd name="T0" fmla="*/ 56 w 21600"/>
                <a:gd name="T1" fmla="*/ 57 h 21600"/>
                <a:gd name="T2" fmla="*/ 32 w 21600"/>
                <a:gd name="T3" fmla="*/ 114 h 21600"/>
                <a:gd name="T4" fmla="*/ 8 w 21600"/>
                <a:gd name="T5" fmla="*/ 57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8 w 21600"/>
                <a:gd name="T13" fmla="*/ 4547 h 21600"/>
                <a:gd name="T14" fmla="*/ 17213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AutoShape 1157"/>
            <p:cNvSpPr>
              <a:spLocks noChangeArrowheads="1"/>
            </p:cNvSpPr>
            <p:nvPr/>
          </p:nvSpPr>
          <p:spPr bwMode="auto">
            <a:xfrm flipV="1">
              <a:off x="286" y="1774"/>
              <a:ext cx="65" cy="7"/>
            </a:xfrm>
            <a:custGeom>
              <a:avLst/>
              <a:gdLst>
                <a:gd name="T0" fmla="*/ 57 w 21600"/>
                <a:gd name="T1" fmla="*/ 4 h 21600"/>
                <a:gd name="T2" fmla="*/ 33 w 21600"/>
                <a:gd name="T3" fmla="*/ 7 h 21600"/>
                <a:gd name="T4" fmla="*/ 8 w 21600"/>
                <a:gd name="T5" fmla="*/ 4 h 21600"/>
                <a:gd name="T6" fmla="*/ 3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652 w 21600"/>
                <a:gd name="T13" fmla="*/ 3086 h 21600"/>
                <a:gd name="T14" fmla="*/ 16948 w 21600"/>
                <a:gd name="T15" fmla="*/ 185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Rectangle 1158"/>
            <p:cNvSpPr>
              <a:spLocks noChangeArrowheads="1"/>
            </p:cNvSpPr>
            <p:nvPr/>
          </p:nvSpPr>
          <p:spPr bwMode="auto">
            <a:xfrm>
              <a:off x="285" y="1789"/>
              <a:ext cx="65" cy="12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AutoShape 1159"/>
            <p:cNvSpPr>
              <a:spLocks noChangeArrowheads="1"/>
            </p:cNvSpPr>
            <p:nvPr/>
          </p:nvSpPr>
          <p:spPr bwMode="auto">
            <a:xfrm>
              <a:off x="835" y="1444"/>
              <a:ext cx="175" cy="94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AutoShape 1160"/>
            <p:cNvSpPr>
              <a:spLocks noChangeArrowheads="1"/>
            </p:cNvSpPr>
            <p:nvPr/>
          </p:nvSpPr>
          <p:spPr bwMode="auto">
            <a:xfrm>
              <a:off x="914" y="697"/>
              <a:ext cx="11" cy="1553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ectangle 1161"/>
            <p:cNvSpPr>
              <a:spLocks noChangeArrowheads="1"/>
            </p:cNvSpPr>
            <p:nvPr/>
          </p:nvSpPr>
          <p:spPr bwMode="auto">
            <a:xfrm>
              <a:off x="882" y="1114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1162"/>
            <p:cNvSpPr>
              <a:spLocks noChangeArrowheads="1"/>
            </p:cNvSpPr>
            <p:nvPr/>
          </p:nvSpPr>
          <p:spPr bwMode="auto">
            <a:xfrm>
              <a:off x="882" y="1778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41" name="Rectangle 2"/>
          <p:cNvSpPr>
            <a:spLocks noChangeArrowheads="1"/>
          </p:cNvSpPr>
          <p:nvPr/>
        </p:nvSpPr>
        <p:spPr bwMode="auto">
          <a:xfrm>
            <a:off x="3695700" y="3843173"/>
            <a:ext cx="228600" cy="8382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C9C9C"/>
              </a:gs>
              <a:gs pos="100000">
                <a:srgbClr val="919191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2" name="Rectangle 3"/>
          <p:cNvSpPr>
            <a:spLocks noChangeArrowheads="1"/>
          </p:cNvSpPr>
          <p:nvPr/>
        </p:nvSpPr>
        <p:spPr bwMode="auto">
          <a:xfrm>
            <a:off x="3168650" y="4668673"/>
            <a:ext cx="1282700" cy="901700"/>
          </a:xfrm>
          <a:prstGeom prst="rect">
            <a:avLst/>
          </a:prstGeom>
          <a:gradFill rotWithShape="0">
            <a:gsLst>
              <a:gs pos="0">
                <a:srgbClr val="794900"/>
              </a:gs>
              <a:gs pos="100000">
                <a:srgbClr val="AD69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AD6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3" name="AutoShape 5"/>
          <p:cNvSpPr>
            <a:spLocks noChangeArrowheads="1"/>
          </p:cNvSpPr>
          <p:nvPr/>
        </p:nvSpPr>
        <p:spPr bwMode="auto">
          <a:xfrm rot="16200000">
            <a:off x="2124075" y="3605048"/>
            <a:ext cx="1390650" cy="304800"/>
          </a:xfrm>
          <a:prstGeom prst="rightArrow">
            <a:avLst>
              <a:gd name="adj1" fmla="val 50000"/>
              <a:gd name="adj2" fmla="val 228146"/>
            </a:avLst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4" name="Rectangle 6"/>
          <p:cNvSpPr>
            <a:spLocks noChangeArrowheads="1"/>
          </p:cNvSpPr>
          <p:nvPr/>
        </p:nvSpPr>
        <p:spPr bwMode="auto">
          <a:xfrm>
            <a:off x="2551113" y="2222337"/>
            <a:ext cx="77252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GB" sz="2000" b="1" dirty="0">
                <a:latin typeface="Arial Rounded MT Bold" pitchFamily="34" charset="0"/>
              </a:rPr>
              <a:t>Prob</a:t>
            </a:r>
          </a:p>
        </p:txBody>
      </p:sp>
      <p:sp>
        <p:nvSpPr>
          <p:cNvPr id="145" name="Rectangle 7"/>
          <p:cNvSpPr>
            <a:spLocks noChangeArrowheads="1"/>
          </p:cNvSpPr>
          <p:nvPr/>
        </p:nvSpPr>
        <p:spPr bwMode="auto">
          <a:xfrm>
            <a:off x="2779714" y="5994237"/>
            <a:ext cx="923331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tr-TR" sz="2000" b="1" dirty="0">
                <a:latin typeface="Arial" charset="0"/>
              </a:rPr>
              <a:t>Örnek</a:t>
            </a:r>
            <a:endParaRPr lang="en-GB" sz="2000" b="1" dirty="0">
              <a:latin typeface="Arial" charset="0"/>
            </a:endParaRPr>
          </a:p>
        </p:txBody>
      </p:sp>
      <p:sp>
        <p:nvSpPr>
          <p:cNvPr id="146" name="Line 8"/>
          <p:cNvSpPr>
            <a:spLocks noChangeShapeType="1"/>
          </p:cNvSpPr>
          <p:nvPr/>
        </p:nvSpPr>
        <p:spPr bwMode="auto">
          <a:xfrm>
            <a:off x="3321050" y="2668424"/>
            <a:ext cx="368300" cy="1069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1600" dirty="0"/>
          </a:p>
        </p:txBody>
      </p:sp>
      <p:sp>
        <p:nvSpPr>
          <p:cNvPr id="147" name="Line 9"/>
          <p:cNvSpPr>
            <a:spLocks noChangeShapeType="1"/>
          </p:cNvSpPr>
          <p:nvPr/>
        </p:nvSpPr>
        <p:spPr bwMode="auto">
          <a:xfrm flipV="1">
            <a:off x="3397250" y="5113173"/>
            <a:ext cx="292100" cy="946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1600" dirty="0"/>
          </a:p>
        </p:txBody>
      </p:sp>
      <p:pic>
        <p:nvPicPr>
          <p:cNvPr id="148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5275" y="1474624"/>
            <a:ext cx="4033838" cy="3154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49" name="Line 12"/>
          <p:cNvSpPr>
            <a:spLocks noChangeShapeType="1"/>
          </p:cNvSpPr>
          <p:nvPr/>
        </p:nvSpPr>
        <p:spPr bwMode="auto">
          <a:xfrm>
            <a:off x="5334001" y="2668423"/>
            <a:ext cx="3033713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tr-TR" sz="1600" dirty="0"/>
          </a:p>
        </p:txBody>
      </p:sp>
      <p:sp>
        <p:nvSpPr>
          <p:cNvPr id="150" name="Line 14"/>
          <p:cNvSpPr>
            <a:spLocks noChangeShapeType="1"/>
          </p:cNvSpPr>
          <p:nvPr/>
        </p:nvSpPr>
        <p:spPr bwMode="auto">
          <a:xfrm>
            <a:off x="5334000" y="2736686"/>
            <a:ext cx="27432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tr-TR" sz="1600" dirty="0"/>
          </a:p>
        </p:txBody>
      </p:sp>
      <p:sp>
        <p:nvSpPr>
          <p:cNvPr id="151" name="Line 15"/>
          <p:cNvSpPr>
            <a:spLocks noChangeShapeType="1"/>
          </p:cNvSpPr>
          <p:nvPr/>
        </p:nvSpPr>
        <p:spPr bwMode="auto">
          <a:xfrm flipH="1">
            <a:off x="4008439" y="4452773"/>
            <a:ext cx="4783137" cy="1905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tr-TR" sz="1600" dirty="0"/>
          </a:p>
        </p:txBody>
      </p:sp>
      <p:sp>
        <p:nvSpPr>
          <p:cNvPr id="152" name="Rectangle 4"/>
          <p:cNvSpPr>
            <a:spLocks noChangeArrowheads="1"/>
          </p:cNvSpPr>
          <p:nvPr/>
        </p:nvSpPr>
        <p:spPr bwMode="auto">
          <a:xfrm>
            <a:off x="4800600" y="5216228"/>
            <a:ext cx="5543550" cy="1381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Arial" pitchFamily="34" charset="0"/>
              <a:buChar char="•"/>
            </a:pPr>
            <a:r>
              <a:rPr lang="tr-TR" sz="2400" dirty="0"/>
              <a:t>Prob </a:t>
            </a:r>
            <a:r>
              <a:rPr lang="tr-TR" sz="2400" b="1" dirty="0">
                <a:solidFill>
                  <a:srgbClr val="FF0000"/>
                </a:solidFill>
              </a:rPr>
              <a:t>Test </a:t>
            </a:r>
            <a:r>
              <a:rPr lang="tr-TR" sz="2400" b="1" dirty="0">
                <a:solidFill>
                  <a:srgbClr val="FF0000"/>
                </a:solidFill>
              </a:rPr>
              <a:t>Sonrası-Hızı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/>
              <a:t>ile </a:t>
            </a:r>
            <a:r>
              <a:rPr lang="tr-TR" sz="2400" dirty="0"/>
              <a:t>başlangıç noktasına geri döner.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79259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4149" y="42569"/>
            <a:ext cx="10827287" cy="1507067"/>
          </a:xfrm>
        </p:spPr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Tekstür</a:t>
            </a:r>
            <a:r>
              <a:rPr lang="tr-TR" dirty="0" smtClean="0">
                <a:solidFill>
                  <a:srgbClr val="C00000"/>
                </a:solidFill>
              </a:rPr>
              <a:t> profil cihazı çalışma prensibi</a:t>
            </a:r>
            <a:endParaRPr lang="tr-TR" dirty="0"/>
          </a:p>
        </p:txBody>
      </p:sp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5095868" y="2647395"/>
            <a:ext cx="1643074" cy="2428892"/>
            <a:chOff x="0" y="611"/>
            <a:chExt cx="1117" cy="1954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742" y="738"/>
              <a:ext cx="370" cy="627"/>
              <a:chOff x="742" y="738"/>
              <a:chExt cx="370" cy="627"/>
            </a:xfrm>
          </p:grpSpPr>
          <p:grpSp>
            <p:nvGrpSpPr>
              <p:cNvPr id="85" name="Group 1028"/>
              <p:cNvGrpSpPr>
                <a:grpSpLocks/>
              </p:cNvGrpSpPr>
              <p:nvPr/>
            </p:nvGrpSpPr>
            <p:grpSpPr bwMode="auto">
              <a:xfrm>
                <a:off x="742" y="738"/>
                <a:ext cx="370" cy="308"/>
                <a:chOff x="742" y="738"/>
                <a:chExt cx="370" cy="308"/>
              </a:xfrm>
            </p:grpSpPr>
            <p:grpSp>
              <p:nvGrpSpPr>
                <p:cNvPr id="114" name="Group 1029"/>
                <p:cNvGrpSpPr>
                  <a:grpSpLocks/>
                </p:cNvGrpSpPr>
                <p:nvPr/>
              </p:nvGrpSpPr>
              <p:grpSpPr bwMode="auto">
                <a:xfrm>
                  <a:off x="742" y="917"/>
                  <a:ext cx="370" cy="26"/>
                  <a:chOff x="742" y="917"/>
                  <a:chExt cx="370" cy="26"/>
                </a:xfrm>
              </p:grpSpPr>
              <p:sp>
                <p:nvSpPr>
                  <p:cNvPr id="139" name="AutoShape 103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3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0" name="AutoShape 103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5" name="Group 1032"/>
                <p:cNvGrpSpPr>
                  <a:grpSpLocks/>
                </p:cNvGrpSpPr>
                <p:nvPr/>
              </p:nvGrpSpPr>
              <p:grpSpPr bwMode="auto">
                <a:xfrm>
                  <a:off x="742" y="881"/>
                  <a:ext cx="370" cy="27"/>
                  <a:chOff x="742" y="881"/>
                  <a:chExt cx="370" cy="27"/>
                </a:xfrm>
              </p:grpSpPr>
              <p:sp>
                <p:nvSpPr>
                  <p:cNvPr id="137" name="AutoShape 103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99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8" name="AutoShape 103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8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6" name="Group 1035"/>
                <p:cNvGrpSpPr>
                  <a:grpSpLocks/>
                </p:cNvGrpSpPr>
                <p:nvPr/>
              </p:nvGrpSpPr>
              <p:grpSpPr bwMode="auto">
                <a:xfrm>
                  <a:off x="742" y="846"/>
                  <a:ext cx="370" cy="25"/>
                  <a:chOff x="742" y="846"/>
                  <a:chExt cx="370" cy="25"/>
                </a:xfrm>
              </p:grpSpPr>
              <p:sp>
                <p:nvSpPr>
                  <p:cNvPr id="135" name="AutoShape 103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63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AutoShape 103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4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7" name="Group 1038"/>
                <p:cNvGrpSpPr>
                  <a:grpSpLocks/>
                </p:cNvGrpSpPr>
                <p:nvPr/>
              </p:nvGrpSpPr>
              <p:grpSpPr bwMode="auto">
                <a:xfrm>
                  <a:off x="742" y="809"/>
                  <a:ext cx="370" cy="27"/>
                  <a:chOff x="742" y="809"/>
                  <a:chExt cx="370" cy="27"/>
                </a:xfrm>
              </p:grpSpPr>
              <p:sp>
                <p:nvSpPr>
                  <p:cNvPr id="133" name="AutoShape 103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82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4" name="AutoShape 104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8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8" name="Group 1041"/>
                <p:cNvGrpSpPr>
                  <a:grpSpLocks/>
                </p:cNvGrpSpPr>
                <p:nvPr/>
              </p:nvGrpSpPr>
              <p:grpSpPr bwMode="auto">
                <a:xfrm>
                  <a:off x="742" y="774"/>
                  <a:ext cx="370" cy="27"/>
                  <a:chOff x="742" y="774"/>
                  <a:chExt cx="370" cy="27"/>
                </a:xfrm>
              </p:grpSpPr>
              <p:sp>
                <p:nvSpPr>
                  <p:cNvPr id="131" name="AutoShape 104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2" name="AutoShape 104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7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19" name="Group 1044"/>
                <p:cNvGrpSpPr>
                  <a:grpSpLocks/>
                </p:cNvGrpSpPr>
                <p:nvPr/>
              </p:nvGrpSpPr>
              <p:grpSpPr bwMode="auto">
                <a:xfrm>
                  <a:off x="742" y="738"/>
                  <a:ext cx="370" cy="26"/>
                  <a:chOff x="742" y="738"/>
                  <a:chExt cx="370" cy="26"/>
                </a:xfrm>
              </p:grpSpPr>
              <p:sp>
                <p:nvSpPr>
                  <p:cNvPr id="129" name="AutoShape 104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75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0" name="AutoShape 104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7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0" name="Group 1047"/>
                <p:cNvGrpSpPr>
                  <a:grpSpLocks/>
                </p:cNvGrpSpPr>
                <p:nvPr/>
              </p:nvGrpSpPr>
              <p:grpSpPr bwMode="auto">
                <a:xfrm>
                  <a:off x="742" y="1020"/>
                  <a:ext cx="370" cy="26"/>
                  <a:chOff x="742" y="1020"/>
                  <a:chExt cx="370" cy="26"/>
                </a:xfrm>
              </p:grpSpPr>
              <p:sp>
                <p:nvSpPr>
                  <p:cNvPr id="127" name="AutoShape 104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3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8" name="AutoShape 104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20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1" name="Group 1050"/>
                <p:cNvGrpSpPr>
                  <a:grpSpLocks/>
                </p:cNvGrpSpPr>
                <p:nvPr/>
              </p:nvGrpSpPr>
              <p:grpSpPr bwMode="auto">
                <a:xfrm>
                  <a:off x="742" y="985"/>
                  <a:ext cx="370" cy="27"/>
                  <a:chOff x="742" y="985"/>
                  <a:chExt cx="370" cy="27"/>
                </a:xfrm>
              </p:grpSpPr>
              <p:sp>
                <p:nvSpPr>
                  <p:cNvPr id="125" name="AutoShape 105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03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6" name="AutoShape 105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8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2" name="Group 1053"/>
                <p:cNvGrpSpPr>
                  <a:grpSpLocks/>
                </p:cNvGrpSpPr>
                <p:nvPr/>
              </p:nvGrpSpPr>
              <p:grpSpPr bwMode="auto">
                <a:xfrm>
                  <a:off x="742" y="951"/>
                  <a:ext cx="370" cy="26"/>
                  <a:chOff x="742" y="951"/>
                  <a:chExt cx="370" cy="26"/>
                </a:xfrm>
              </p:grpSpPr>
              <p:sp>
                <p:nvSpPr>
                  <p:cNvPr id="123" name="AutoShape 105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969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4" name="AutoShape 105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95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86" name="Group 1056"/>
              <p:cNvGrpSpPr>
                <a:grpSpLocks/>
              </p:cNvGrpSpPr>
              <p:nvPr/>
            </p:nvGrpSpPr>
            <p:grpSpPr bwMode="auto">
              <a:xfrm>
                <a:off x="742" y="1055"/>
                <a:ext cx="370" cy="310"/>
                <a:chOff x="742" y="1055"/>
                <a:chExt cx="370" cy="310"/>
              </a:xfrm>
            </p:grpSpPr>
            <p:grpSp>
              <p:nvGrpSpPr>
                <p:cNvPr id="87" name="Group 1057"/>
                <p:cNvGrpSpPr>
                  <a:grpSpLocks/>
                </p:cNvGrpSpPr>
                <p:nvPr/>
              </p:nvGrpSpPr>
              <p:grpSpPr bwMode="auto">
                <a:xfrm>
                  <a:off x="742" y="1236"/>
                  <a:ext cx="370" cy="26"/>
                  <a:chOff x="742" y="1236"/>
                  <a:chExt cx="370" cy="26"/>
                </a:xfrm>
              </p:grpSpPr>
              <p:sp>
                <p:nvSpPr>
                  <p:cNvPr id="112" name="AutoShape 105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52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3" name="AutoShape 105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36"/>
                    <a:ext cx="370" cy="8"/>
                  </a:xfrm>
                  <a:custGeom>
                    <a:avLst/>
                    <a:gdLst>
                      <a:gd name="T0" fmla="*/ 324 w 21600"/>
                      <a:gd name="T1" fmla="*/ 4 h 21600"/>
                      <a:gd name="T2" fmla="*/ 185 w 21600"/>
                      <a:gd name="T3" fmla="*/ 8 h 21600"/>
                      <a:gd name="T4" fmla="*/ 46 w 21600"/>
                      <a:gd name="T5" fmla="*/ 4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5400 h 21600"/>
                      <a:gd name="T14" fmla="*/ 17105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8" name="Group 1060"/>
                <p:cNvGrpSpPr>
                  <a:grpSpLocks/>
                </p:cNvGrpSpPr>
                <p:nvPr/>
              </p:nvGrpSpPr>
              <p:grpSpPr bwMode="auto">
                <a:xfrm>
                  <a:off x="742" y="1199"/>
                  <a:ext cx="370" cy="27"/>
                  <a:chOff x="742" y="1199"/>
                  <a:chExt cx="370" cy="27"/>
                </a:xfrm>
              </p:grpSpPr>
              <p:sp>
                <p:nvSpPr>
                  <p:cNvPr id="110" name="AutoShape 106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17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11" name="AutoShape 106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9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89" name="Group 1063"/>
                <p:cNvGrpSpPr>
                  <a:grpSpLocks/>
                </p:cNvGrpSpPr>
                <p:nvPr/>
              </p:nvGrpSpPr>
              <p:grpSpPr bwMode="auto">
                <a:xfrm>
                  <a:off x="742" y="1163"/>
                  <a:ext cx="370" cy="27"/>
                  <a:chOff x="742" y="1163"/>
                  <a:chExt cx="370" cy="27"/>
                </a:xfrm>
              </p:grpSpPr>
              <p:sp>
                <p:nvSpPr>
                  <p:cNvPr id="108" name="AutoShape 106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8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9" name="AutoShape 106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6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0" name="Group 1066"/>
                <p:cNvGrpSpPr>
                  <a:grpSpLocks/>
                </p:cNvGrpSpPr>
                <p:nvPr/>
              </p:nvGrpSpPr>
              <p:grpSpPr bwMode="auto">
                <a:xfrm>
                  <a:off x="742" y="1127"/>
                  <a:ext cx="370" cy="27"/>
                  <a:chOff x="742" y="1127"/>
                  <a:chExt cx="370" cy="27"/>
                </a:xfrm>
              </p:grpSpPr>
              <p:sp>
                <p:nvSpPr>
                  <p:cNvPr id="106" name="AutoShape 106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45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7" name="AutoShape 106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127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1" name="Group 1069"/>
                <p:cNvGrpSpPr>
                  <a:grpSpLocks/>
                </p:cNvGrpSpPr>
                <p:nvPr/>
              </p:nvGrpSpPr>
              <p:grpSpPr bwMode="auto">
                <a:xfrm>
                  <a:off x="742" y="1091"/>
                  <a:ext cx="370" cy="28"/>
                  <a:chOff x="742" y="1091"/>
                  <a:chExt cx="370" cy="28"/>
                </a:xfrm>
              </p:grpSpPr>
              <p:sp>
                <p:nvSpPr>
                  <p:cNvPr id="104" name="AutoShape 107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109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5" name="AutoShape 107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91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2" name="Group 1072"/>
                <p:cNvGrpSpPr>
                  <a:grpSpLocks/>
                </p:cNvGrpSpPr>
                <p:nvPr/>
              </p:nvGrpSpPr>
              <p:grpSpPr bwMode="auto">
                <a:xfrm>
                  <a:off x="742" y="1055"/>
                  <a:ext cx="370" cy="28"/>
                  <a:chOff x="742" y="1055"/>
                  <a:chExt cx="370" cy="28"/>
                </a:xfrm>
              </p:grpSpPr>
              <p:sp>
                <p:nvSpPr>
                  <p:cNvPr id="102" name="AutoShape 107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073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3" name="AutoShape 107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055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3" name="Group 1075"/>
                <p:cNvGrpSpPr>
                  <a:grpSpLocks/>
                </p:cNvGrpSpPr>
                <p:nvPr/>
              </p:nvGrpSpPr>
              <p:grpSpPr bwMode="auto">
                <a:xfrm>
                  <a:off x="742" y="1338"/>
                  <a:ext cx="370" cy="27"/>
                  <a:chOff x="742" y="1338"/>
                  <a:chExt cx="370" cy="27"/>
                </a:xfrm>
              </p:grpSpPr>
              <p:sp>
                <p:nvSpPr>
                  <p:cNvPr id="100" name="AutoShape 107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56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01" name="AutoShape 107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38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4" name="Group 1078"/>
                <p:cNvGrpSpPr>
                  <a:grpSpLocks/>
                </p:cNvGrpSpPr>
                <p:nvPr/>
              </p:nvGrpSpPr>
              <p:grpSpPr bwMode="auto">
                <a:xfrm>
                  <a:off x="742" y="1304"/>
                  <a:ext cx="370" cy="26"/>
                  <a:chOff x="742" y="1304"/>
                  <a:chExt cx="370" cy="26"/>
                </a:xfrm>
              </p:grpSpPr>
              <p:sp>
                <p:nvSpPr>
                  <p:cNvPr id="98" name="AutoShape 107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321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9" name="AutoShape 108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304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95" name="Group 1081"/>
                <p:cNvGrpSpPr>
                  <a:grpSpLocks/>
                </p:cNvGrpSpPr>
                <p:nvPr/>
              </p:nvGrpSpPr>
              <p:grpSpPr bwMode="auto">
                <a:xfrm>
                  <a:off x="742" y="1270"/>
                  <a:ext cx="370" cy="27"/>
                  <a:chOff x="742" y="1270"/>
                  <a:chExt cx="370" cy="27"/>
                </a:xfrm>
              </p:grpSpPr>
              <p:sp>
                <p:nvSpPr>
                  <p:cNvPr id="96" name="AutoShape 108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42" y="1288"/>
                    <a:ext cx="370" cy="9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9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800 h 21600"/>
                      <a:gd name="T14" fmla="*/ 17105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97" name="AutoShape 108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42" y="1270"/>
                    <a:ext cx="370" cy="10"/>
                  </a:xfrm>
                  <a:custGeom>
                    <a:avLst/>
                    <a:gdLst>
                      <a:gd name="T0" fmla="*/ 324 w 21600"/>
                      <a:gd name="T1" fmla="*/ 5 h 21600"/>
                      <a:gd name="T2" fmla="*/ 185 w 21600"/>
                      <a:gd name="T3" fmla="*/ 10 h 21600"/>
                      <a:gd name="T4" fmla="*/ 46 w 21600"/>
                      <a:gd name="T5" fmla="*/ 5 h 21600"/>
                      <a:gd name="T6" fmla="*/ 185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495 w 21600"/>
                      <a:gd name="T13" fmla="*/ 4320 h 21600"/>
                      <a:gd name="T14" fmla="*/ 17105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grpSp>
          <p:nvGrpSpPr>
            <p:cNvPr id="6" name="Group 1084"/>
            <p:cNvGrpSpPr>
              <a:grpSpLocks/>
            </p:cNvGrpSpPr>
            <p:nvPr/>
          </p:nvGrpSpPr>
          <p:grpSpPr bwMode="auto">
            <a:xfrm>
              <a:off x="736" y="611"/>
              <a:ext cx="381" cy="101"/>
              <a:chOff x="736" y="611"/>
              <a:chExt cx="381" cy="101"/>
            </a:xfrm>
          </p:grpSpPr>
          <p:sp>
            <p:nvSpPr>
              <p:cNvPr id="83" name="Freeform 1085"/>
              <p:cNvSpPr>
                <a:spLocks/>
              </p:cNvSpPr>
              <p:nvPr/>
            </p:nvSpPr>
            <p:spPr bwMode="auto">
              <a:xfrm>
                <a:off x="736" y="611"/>
                <a:ext cx="381" cy="85"/>
              </a:xfrm>
              <a:custGeom>
                <a:avLst/>
                <a:gdLst>
                  <a:gd name="T0" fmla="*/ 18 w 381"/>
                  <a:gd name="T1" fmla="*/ 0 h 85"/>
                  <a:gd name="T2" fmla="*/ 0 w 381"/>
                  <a:gd name="T3" fmla="*/ 84 h 85"/>
                  <a:gd name="T4" fmla="*/ 380 w 381"/>
                  <a:gd name="T5" fmla="*/ 84 h 85"/>
                  <a:gd name="T6" fmla="*/ 368 w 381"/>
                  <a:gd name="T7" fmla="*/ 24 h 85"/>
                  <a:gd name="T8" fmla="*/ 18 w 381"/>
                  <a:gd name="T9" fmla="*/ 0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1"/>
                  <a:gd name="T16" fmla="*/ 0 h 85"/>
                  <a:gd name="T17" fmla="*/ 381 w 381"/>
                  <a:gd name="T18" fmla="*/ 85 h 8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1" h="85">
                    <a:moveTo>
                      <a:pt x="18" y="0"/>
                    </a:moveTo>
                    <a:lnTo>
                      <a:pt x="0" y="84"/>
                    </a:lnTo>
                    <a:lnTo>
                      <a:pt x="380" y="84"/>
                    </a:lnTo>
                    <a:lnTo>
                      <a:pt x="368" y="24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>
                <a:solidFill>
                  <a:srgbClr val="E6E4DF"/>
                </a:solidFill>
                <a:round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4" name="Rectangle 1086"/>
              <p:cNvSpPr>
                <a:spLocks noChangeArrowheads="1"/>
              </p:cNvSpPr>
              <p:nvPr/>
            </p:nvSpPr>
            <p:spPr bwMode="auto">
              <a:xfrm>
                <a:off x="829" y="700"/>
                <a:ext cx="197" cy="12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Rectangle 1087"/>
            <p:cNvSpPr>
              <a:spLocks noChangeArrowheads="1"/>
            </p:cNvSpPr>
            <p:nvPr/>
          </p:nvSpPr>
          <p:spPr bwMode="auto">
            <a:xfrm>
              <a:off x="829" y="724"/>
              <a:ext cx="198" cy="6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8" name="Group 1088"/>
            <p:cNvGrpSpPr>
              <a:grpSpLocks/>
            </p:cNvGrpSpPr>
            <p:nvPr/>
          </p:nvGrpSpPr>
          <p:grpSpPr bwMode="auto">
            <a:xfrm>
              <a:off x="737" y="1597"/>
              <a:ext cx="368" cy="627"/>
              <a:chOff x="737" y="1597"/>
              <a:chExt cx="368" cy="627"/>
            </a:xfrm>
          </p:grpSpPr>
          <p:grpSp>
            <p:nvGrpSpPr>
              <p:cNvPr id="27" name="Group 1089"/>
              <p:cNvGrpSpPr>
                <a:grpSpLocks/>
              </p:cNvGrpSpPr>
              <p:nvPr/>
            </p:nvGrpSpPr>
            <p:grpSpPr bwMode="auto">
              <a:xfrm>
                <a:off x="737" y="1597"/>
                <a:ext cx="368" cy="308"/>
                <a:chOff x="737" y="1597"/>
                <a:chExt cx="368" cy="308"/>
              </a:xfrm>
            </p:grpSpPr>
            <p:grpSp>
              <p:nvGrpSpPr>
                <p:cNvPr id="56" name="Group 1090"/>
                <p:cNvGrpSpPr>
                  <a:grpSpLocks/>
                </p:cNvGrpSpPr>
                <p:nvPr/>
              </p:nvGrpSpPr>
              <p:grpSpPr bwMode="auto">
                <a:xfrm>
                  <a:off x="737" y="1775"/>
                  <a:ext cx="368" cy="27"/>
                  <a:chOff x="737" y="1775"/>
                  <a:chExt cx="368" cy="27"/>
                </a:xfrm>
              </p:grpSpPr>
              <p:sp>
                <p:nvSpPr>
                  <p:cNvPr id="81" name="AutoShape 109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9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2" name="AutoShape 109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7" name="Group 1093"/>
                <p:cNvGrpSpPr>
                  <a:grpSpLocks/>
                </p:cNvGrpSpPr>
                <p:nvPr/>
              </p:nvGrpSpPr>
              <p:grpSpPr bwMode="auto">
                <a:xfrm>
                  <a:off x="737" y="1740"/>
                  <a:ext cx="368" cy="27"/>
                  <a:chOff x="737" y="1740"/>
                  <a:chExt cx="368" cy="27"/>
                </a:xfrm>
              </p:grpSpPr>
              <p:sp>
                <p:nvSpPr>
                  <p:cNvPr id="79" name="AutoShape 109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5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80" name="AutoShape 109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8" name="Group 1096"/>
                <p:cNvGrpSpPr>
                  <a:grpSpLocks/>
                </p:cNvGrpSpPr>
                <p:nvPr/>
              </p:nvGrpSpPr>
              <p:grpSpPr bwMode="auto">
                <a:xfrm>
                  <a:off x="737" y="1704"/>
                  <a:ext cx="368" cy="26"/>
                  <a:chOff x="737" y="1704"/>
                  <a:chExt cx="368" cy="26"/>
                </a:xfrm>
              </p:grpSpPr>
              <p:sp>
                <p:nvSpPr>
                  <p:cNvPr id="77" name="AutoShape 109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72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8" name="AutoShape 109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70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59" name="Group 1099"/>
                <p:cNvGrpSpPr>
                  <a:grpSpLocks/>
                </p:cNvGrpSpPr>
                <p:nvPr/>
              </p:nvGrpSpPr>
              <p:grpSpPr bwMode="auto">
                <a:xfrm>
                  <a:off x="737" y="1668"/>
                  <a:ext cx="368" cy="27"/>
                  <a:chOff x="737" y="1668"/>
                  <a:chExt cx="368" cy="27"/>
                </a:xfrm>
              </p:grpSpPr>
              <p:sp>
                <p:nvSpPr>
                  <p:cNvPr id="75" name="AutoShape 110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8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6" name="AutoShape 110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0" name="Group 1102"/>
                <p:cNvGrpSpPr>
                  <a:grpSpLocks/>
                </p:cNvGrpSpPr>
                <p:nvPr/>
              </p:nvGrpSpPr>
              <p:grpSpPr bwMode="auto">
                <a:xfrm>
                  <a:off x="737" y="1632"/>
                  <a:ext cx="368" cy="27"/>
                  <a:chOff x="737" y="1632"/>
                  <a:chExt cx="368" cy="27"/>
                </a:xfrm>
              </p:grpSpPr>
              <p:sp>
                <p:nvSpPr>
                  <p:cNvPr id="73" name="AutoShape 110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5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4" name="AutoShape 110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63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1" name="Group 1105"/>
                <p:cNvGrpSpPr>
                  <a:grpSpLocks/>
                </p:cNvGrpSpPr>
                <p:nvPr/>
              </p:nvGrpSpPr>
              <p:grpSpPr bwMode="auto">
                <a:xfrm>
                  <a:off x="737" y="1597"/>
                  <a:ext cx="368" cy="26"/>
                  <a:chOff x="737" y="1597"/>
                  <a:chExt cx="368" cy="26"/>
                </a:xfrm>
              </p:grpSpPr>
              <p:sp>
                <p:nvSpPr>
                  <p:cNvPr id="71" name="AutoShape 1106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61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2" name="AutoShape 110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59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2" name="Group 1108"/>
                <p:cNvGrpSpPr>
                  <a:grpSpLocks/>
                </p:cNvGrpSpPr>
                <p:nvPr/>
              </p:nvGrpSpPr>
              <p:grpSpPr bwMode="auto">
                <a:xfrm>
                  <a:off x="737" y="1880"/>
                  <a:ext cx="368" cy="25"/>
                  <a:chOff x="737" y="1880"/>
                  <a:chExt cx="368" cy="25"/>
                </a:xfrm>
              </p:grpSpPr>
              <p:sp>
                <p:nvSpPr>
                  <p:cNvPr id="69" name="AutoShape 110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96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70" name="AutoShape 111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80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3" name="Group 1111"/>
                <p:cNvGrpSpPr>
                  <a:grpSpLocks/>
                </p:cNvGrpSpPr>
                <p:nvPr/>
              </p:nvGrpSpPr>
              <p:grpSpPr bwMode="auto">
                <a:xfrm>
                  <a:off x="737" y="1844"/>
                  <a:ext cx="368" cy="28"/>
                  <a:chOff x="737" y="1844"/>
                  <a:chExt cx="368" cy="28"/>
                </a:xfrm>
              </p:grpSpPr>
              <p:sp>
                <p:nvSpPr>
                  <p:cNvPr id="67" name="AutoShape 111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62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8" name="AutoShape 11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44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64" name="Group 1114"/>
                <p:cNvGrpSpPr>
                  <a:grpSpLocks/>
                </p:cNvGrpSpPr>
                <p:nvPr/>
              </p:nvGrpSpPr>
              <p:grpSpPr bwMode="auto">
                <a:xfrm>
                  <a:off x="737" y="1810"/>
                  <a:ext cx="368" cy="27"/>
                  <a:chOff x="737" y="1810"/>
                  <a:chExt cx="368" cy="27"/>
                </a:xfrm>
              </p:grpSpPr>
              <p:sp>
                <p:nvSpPr>
                  <p:cNvPr id="65" name="AutoShape 111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82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66" name="AutoShape 111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810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  <p:grpSp>
            <p:nvGrpSpPr>
              <p:cNvPr id="28" name="Group 1117"/>
              <p:cNvGrpSpPr>
                <a:grpSpLocks/>
              </p:cNvGrpSpPr>
              <p:nvPr/>
            </p:nvGrpSpPr>
            <p:grpSpPr bwMode="auto">
              <a:xfrm>
                <a:off x="737" y="1915"/>
                <a:ext cx="368" cy="309"/>
                <a:chOff x="737" y="1915"/>
                <a:chExt cx="368" cy="309"/>
              </a:xfrm>
            </p:grpSpPr>
            <p:grpSp>
              <p:nvGrpSpPr>
                <p:cNvPr id="29" name="Group 1118"/>
                <p:cNvGrpSpPr>
                  <a:grpSpLocks/>
                </p:cNvGrpSpPr>
                <p:nvPr/>
              </p:nvGrpSpPr>
              <p:grpSpPr bwMode="auto">
                <a:xfrm>
                  <a:off x="737" y="2094"/>
                  <a:ext cx="368" cy="27"/>
                  <a:chOff x="737" y="2094"/>
                  <a:chExt cx="368" cy="27"/>
                </a:xfrm>
              </p:grpSpPr>
              <p:sp>
                <p:nvSpPr>
                  <p:cNvPr id="54" name="AutoShape 1119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11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5" name="AutoShape 112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94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0" name="Group 1121"/>
                <p:cNvGrpSpPr>
                  <a:grpSpLocks/>
                </p:cNvGrpSpPr>
                <p:nvPr/>
              </p:nvGrpSpPr>
              <p:grpSpPr bwMode="auto">
                <a:xfrm>
                  <a:off x="737" y="2058"/>
                  <a:ext cx="368" cy="27"/>
                  <a:chOff x="737" y="2058"/>
                  <a:chExt cx="368" cy="27"/>
                </a:xfrm>
              </p:grpSpPr>
              <p:sp>
                <p:nvSpPr>
                  <p:cNvPr id="52" name="AutoShape 1122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7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3" name="AutoShape 112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5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1" name="Group 1124"/>
                <p:cNvGrpSpPr>
                  <a:grpSpLocks/>
                </p:cNvGrpSpPr>
                <p:nvPr/>
              </p:nvGrpSpPr>
              <p:grpSpPr bwMode="auto">
                <a:xfrm>
                  <a:off x="737" y="2023"/>
                  <a:ext cx="368" cy="26"/>
                  <a:chOff x="737" y="2023"/>
                  <a:chExt cx="368" cy="26"/>
                </a:xfrm>
              </p:grpSpPr>
              <p:sp>
                <p:nvSpPr>
                  <p:cNvPr id="50" name="AutoShape 1125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40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51" name="AutoShape 112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023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2" name="Group 1127"/>
                <p:cNvGrpSpPr>
                  <a:grpSpLocks/>
                </p:cNvGrpSpPr>
                <p:nvPr/>
              </p:nvGrpSpPr>
              <p:grpSpPr bwMode="auto">
                <a:xfrm>
                  <a:off x="737" y="1987"/>
                  <a:ext cx="368" cy="26"/>
                  <a:chOff x="737" y="1987"/>
                  <a:chExt cx="368" cy="26"/>
                </a:xfrm>
              </p:grpSpPr>
              <p:sp>
                <p:nvSpPr>
                  <p:cNvPr id="48" name="AutoShape 1128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003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9" name="AutoShape 112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87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3" name="Group 1130"/>
                <p:cNvGrpSpPr>
                  <a:grpSpLocks/>
                </p:cNvGrpSpPr>
                <p:nvPr/>
              </p:nvGrpSpPr>
              <p:grpSpPr bwMode="auto">
                <a:xfrm>
                  <a:off x="737" y="1951"/>
                  <a:ext cx="368" cy="26"/>
                  <a:chOff x="737" y="1951"/>
                  <a:chExt cx="368" cy="26"/>
                </a:xfrm>
              </p:grpSpPr>
              <p:sp>
                <p:nvSpPr>
                  <p:cNvPr id="46" name="AutoShape 1131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68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7" name="AutoShape 113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51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4" name="Group 1133"/>
                <p:cNvGrpSpPr>
                  <a:grpSpLocks/>
                </p:cNvGrpSpPr>
                <p:nvPr/>
              </p:nvGrpSpPr>
              <p:grpSpPr bwMode="auto">
                <a:xfrm>
                  <a:off x="737" y="1915"/>
                  <a:ext cx="368" cy="26"/>
                  <a:chOff x="737" y="1915"/>
                  <a:chExt cx="368" cy="26"/>
                </a:xfrm>
              </p:grpSpPr>
              <p:sp>
                <p:nvSpPr>
                  <p:cNvPr id="44" name="AutoShape 1134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193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5" name="AutoShape 113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1915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5" name="Group 1136"/>
                <p:cNvGrpSpPr>
                  <a:grpSpLocks/>
                </p:cNvGrpSpPr>
                <p:nvPr/>
              </p:nvGrpSpPr>
              <p:grpSpPr bwMode="auto">
                <a:xfrm>
                  <a:off x="737" y="2197"/>
                  <a:ext cx="368" cy="27"/>
                  <a:chOff x="737" y="2197"/>
                  <a:chExt cx="368" cy="27"/>
                </a:xfrm>
              </p:grpSpPr>
              <p:sp>
                <p:nvSpPr>
                  <p:cNvPr id="42" name="AutoShape 1137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215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3" name="AutoShape 113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97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6" name="Group 1139"/>
                <p:cNvGrpSpPr>
                  <a:grpSpLocks/>
                </p:cNvGrpSpPr>
                <p:nvPr/>
              </p:nvGrpSpPr>
              <p:grpSpPr bwMode="auto">
                <a:xfrm>
                  <a:off x="737" y="2163"/>
                  <a:ext cx="368" cy="26"/>
                  <a:chOff x="737" y="2163"/>
                  <a:chExt cx="368" cy="26"/>
                </a:xfrm>
              </p:grpSpPr>
              <p:sp>
                <p:nvSpPr>
                  <p:cNvPr id="40" name="AutoShape 1140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7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41" name="AutoShape 1141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63"/>
                    <a:ext cx="368" cy="8"/>
                  </a:xfrm>
                  <a:custGeom>
                    <a:avLst/>
                    <a:gdLst>
                      <a:gd name="T0" fmla="*/ 322 w 21600"/>
                      <a:gd name="T1" fmla="*/ 4 h 21600"/>
                      <a:gd name="T2" fmla="*/ 184 w 21600"/>
                      <a:gd name="T3" fmla="*/ 8 h 21600"/>
                      <a:gd name="T4" fmla="*/ 46 w 21600"/>
                      <a:gd name="T5" fmla="*/ 4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5400 h 21600"/>
                      <a:gd name="T14" fmla="*/ 17080 w 21600"/>
                      <a:gd name="T15" fmla="*/ 162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37" name="Group 1142"/>
                <p:cNvGrpSpPr>
                  <a:grpSpLocks/>
                </p:cNvGrpSpPr>
                <p:nvPr/>
              </p:nvGrpSpPr>
              <p:grpSpPr bwMode="auto">
                <a:xfrm>
                  <a:off x="737" y="2129"/>
                  <a:ext cx="368" cy="27"/>
                  <a:chOff x="737" y="2129"/>
                  <a:chExt cx="368" cy="27"/>
                </a:xfrm>
              </p:grpSpPr>
              <p:sp>
                <p:nvSpPr>
                  <p:cNvPr id="38" name="AutoShape 1143"/>
                  <p:cNvSpPr>
                    <a:spLocks noChangeArrowheads="1"/>
                  </p:cNvSpPr>
                  <p:nvPr/>
                </p:nvSpPr>
                <p:spPr bwMode="auto">
                  <a:xfrm rot="10800000" flipH="1" flipV="1">
                    <a:off x="737" y="2147"/>
                    <a:ext cx="368" cy="9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9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800 h 21600"/>
                      <a:gd name="T14" fmla="*/ 17080 w 21600"/>
                      <a:gd name="T15" fmla="*/ 1680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39" name="AutoShape 114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737" y="2129"/>
                    <a:ext cx="368" cy="10"/>
                  </a:xfrm>
                  <a:custGeom>
                    <a:avLst/>
                    <a:gdLst>
                      <a:gd name="T0" fmla="*/ 322 w 21600"/>
                      <a:gd name="T1" fmla="*/ 5 h 21600"/>
                      <a:gd name="T2" fmla="*/ 184 w 21600"/>
                      <a:gd name="T3" fmla="*/ 10 h 21600"/>
                      <a:gd name="T4" fmla="*/ 46 w 21600"/>
                      <a:gd name="T5" fmla="*/ 5 h 21600"/>
                      <a:gd name="T6" fmla="*/ 184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520 w 21600"/>
                      <a:gd name="T13" fmla="*/ 4320 h 21600"/>
                      <a:gd name="T14" fmla="*/ 17080 w 21600"/>
                      <a:gd name="T15" fmla="*/ 17280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0" y="0"/>
                        </a:moveTo>
                        <a:lnTo>
                          <a:pt x="5399" y="21600"/>
                        </a:lnTo>
                        <a:lnTo>
                          <a:pt x="1620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E6E4DF"/>
                    </a:solidFill>
                    <a:miter lim="800000"/>
                    <a:headEnd/>
                    <a:tailEnd/>
                  </a:ln>
                </p:spPr>
                <p:txBody>
                  <a:bodyPr wrap="square" lIns="91440" tIns="45720" rIns="91440" bIns="45720" anchor="t" upright="1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  <a:p>
                    <a:pPr algn="l" rtl="0">
                      <a:defRPr sz="1000"/>
                    </a:pPr>
                    <a:endParaRPr lang="tr-TR" sz="1200" dirty="0">
                      <a:solidFill>
                        <a:srgbClr val="000000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</p:grpSp>
          </p:grpSp>
        </p:grpSp>
        <p:sp>
          <p:nvSpPr>
            <p:cNvPr id="9" name="Rectangle 1145"/>
            <p:cNvSpPr>
              <a:spLocks noChangeArrowheads="1"/>
            </p:cNvSpPr>
            <p:nvPr/>
          </p:nvSpPr>
          <p:spPr bwMode="auto">
            <a:xfrm>
              <a:off x="812" y="2237"/>
              <a:ext cx="224" cy="16"/>
            </a:xfrm>
            <a:prstGeom prst="rect">
              <a:avLst/>
            </a:prstGeom>
            <a:noFill/>
            <a:ln w="254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Freeform 1146"/>
            <p:cNvSpPr>
              <a:spLocks/>
            </p:cNvSpPr>
            <p:nvPr/>
          </p:nvSpPr>
          <p:spPr bwMode="auto">
            <a:xfrm>
              <a:off x="0" y="2262"/>
              <a:ext cx="1074" cy="268"/>
            </a:xfrm>
            <a:custGeom>
              <a:avLst/>
              <a:gdLst>
                <a:gd name="T0" fmla="*/ 849 w 1074"/>
                <a:gd name="T1" fmla="*/ 0 h 268"/>
                <a:gd name="T2" fmla="*/ 782 w 1074"/>
                <a:gd name="T3" fmla="*/ 0 h 268"/>
                <a:gd name="T4" fmla="*/ 9 w 1074"/>
                <a:gd name="T5" fmla="*/ 86 h 268"/>
                <a:gd name="T6" fmla="*/ 0 w 1074"/>
                <a:gd name="T7" fmla="*/ 267 h 268"/>
                <a:gd name="T8" fmla="*/ 1073 w 1074"/>
                <a:gd name="T9" fmla="*/ 267 h 268"/>
                <a:gd name="T10" fmla="*/ 1056 w 1074"/>
                <a:gd name="T11" fmla="*/ 0 h 268"/>
                <a:gd name="T12" fmla="*/ 849 w 1074"/>
                <a:gd name="T13" fmla="*/ 0 h 2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4"/>
                <a:gd name="T22" fmla="*/ 0 h 268"/>
                <a:gd name="T23" fmla="*/ 1074 w 1074"/>
                <a:gd name="T24" fmla="*/ 268 h 26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4" h="268">
                  <a:moveTo>
                    <a:pt x="849" y="0"/>
                  </a:moveTo>
                  <a:lnTo>
                    <a:pt x="782" y="0"/>
                  </a:lnTo>
                  <a:lnTo>
                    <a:pt x="9" y="86"/>
                  </a:lnTo>
                  <a:lnTo>
                    <a:pt x="0" y="267"/>
                  </a:lnTo>
                  <a:lnTo>
                    <a:pt x="1073" y="267"/>
                  </a:lnTo>
                  <a:lnTo>
                    <a:pt x="1056" y="0"/>
                  </a:lnTo>
                  <a:lnTo>
                    <a:pt x="849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Freeform 1147"/>
            <p:cNvSpPr>
              <a:spLocks/>
            </p:cNvSpPr>
            <p:nvPr/>
          </p:nvSpPr>
          <p:spPr bwMode="auto">
            <a:xfrm>
              <a:off x="11" y="2233"/>
              <a:ext cx="769" cy="113"/>
            </a:xfrm>
            <a:custGeom>
              <a:avLst/>
              <a:gdLst>
                <a:gd name="T0" fmla="*/ 730 w 769"/>
                <a:gd name="T1" fmla="*/ 0 h 113"/>
                <a:gd name="T2" fmla="*/ 0 w 769"/>
                <a:gd name="T3" fmla="*/ 0 h 113"/>
                <a:gd name="T4" fmla="*/ 0 w 769"/>
                <a:gd name="T5" fmla="*/ 112 h 113"/>
                <a:gd name="T6" fmla="*/ 768 w 769"/>
                <a:gd name="T7" fmla="*/ 33 h 113"/>
                <a:gd name="T8" fmla="*/ 753 w 769"/>
                <a:gd name="T9" fmla="*/ 26 h 113"/>
                <a:gd name="T10" fmla="*/ 751 w 769"/>
                <a:gd name="T11" fmla="*/ 20 h 113"/>
                <a:gd name="T12" fmla="*/ 751 w 769"/>
                <a:gd name="T13" fmla="*/ 13 h 113"/>
                <a:gd name="T14" fmla="*/ 751 w 769"/>
                <a:gd name="T15" fmla="*/ 10 h 113"/>
                <a:gd name="T16" fmla="*/ 751 w 769"/>
                <a:gd name="T17" fmla="*/ 7 h 113"/>
                <a:gd name="T18" fmla="*/ 751 w 769"/>
                <a:gd name="T19" fmla="*/ 0 h 113"/>
                <a:gd name="T20" fmla="*/ 730 w 769"/>
                <a:gd name="T21" fmla="*/ 0 h 1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9"/>
                <a:gd name="T34" fmla="*/ 0 h 113"/>
                <a:gd name="T35" fmla="*/ 769 w 769"/>
                <a:gd name="T36" fmla="*/ 113 h 1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9" h="113">
                  <a:moveTo>
                    <a:pt x="730" y="0"/>
                  </a:moveTo>
                  <a:lnTo>
                    <a:pt x="0" y="0"/>
                  </a:lnTo>
                  <a:lnTo>
                    <a:pt x="0" y="112"/>
                  </a:lnTo>
                  <a:lnTo>
                    <a:pt x="768" y="33"/>
                  </a:lnTo>
                  <a:lnTo>
                    <a:pt x="753" y="26"/>
                  </a:lnTo>
                  <a:lnTo>
                    <a:pt x="751" y="20"/>
                  </a:lnTo>
                  <a:lnTo>
                    <a:pt x="751" y="13"/>
                  </a:lnTo>
                  <a:lnTo>
                    <a:pt x="751" y="10"/>
                  </a:lnTo>
                  <a:lnTo>
                    <a:pt x="751" y="7"/>
                  </a:lnTo>
                  <a:lnTo>
                    <a:pt x="751" y="0"/>
                  </a:lnTo>
                  <a:lnTo>
                    <a:pt x="73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48"/>
            <p:cNvSpPr>
              <a:spLocks noChangeArrowheads="1"/>
            </p:cNvSpPr>
            <p:nvPr/>
          </p:nvSpPr>
          <p:spPr bwMode="auto">
            <a:xfrm>
              <a:off x="33" y="2536"/>
              <a:ext cx="41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" name="Rectangle 1149"/>
            <p:cNvSpPr>
              <a:spLocks noChangeArrowheads="1"/>
            </p:cNvSpPr>
            <p:nvPr/>
          </p:nvSpPr>
          <p:spPr bwMode="auto">
            <a:xfrm>
              <a:off x="1003" y="2538"/>
              <a:ext cx="42" cy="27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Freeform 1150"/>
            <p:cNvSpPr>
              <a:spLocks/>
            </p:cNvSpPr>
            <p:nvPr/>
          </p:nvSpPr>
          <p:spPr bwMode="auto">
            <a:xfrm>
              <a:off x="177" y="1373"/>
              <a:ext cx="878" cy="216"/>
            </a:xfrm>
            <a:custGeom>
              <a:avLst/>
              <a:gdLst>
                <a:gd name="T0" fmla="*/ 650 w 878"/>
                <a:gd name="T1" fmla="*/ 0 h 216"/>
                <a:gd name="T2" fmla="*/ 657 w 878"/>
                <a:gd name="T3" fmla="*/ 2 h 216"/>
                <a:gd name="T4" fmla="*/ 857 w 878"/>
                <a:gd name="T5" fmla="*/ 2 h 216"/>
                <a:gd name="T6" fmla="*/ 877 w 878"/>
                <a:gd name="T7" fmla="*/ 149 h 216"/>
                <a:gd name="T8" fmla="*/ 855 w 878"/>
                <a:gd name="T9" fmla="*/ 215 h 216"/>
                <a:gd name="T10" fmla="*/ 648 w 878"/>
                <a:gd name="T11" fmla="*/ 215 h 216"/>
                <a:gd name="T12" fmla="*/ 648 w 878"/>
                <a:gd name="T13" fmla="*/ 211 h 216"/>
                <a:gd name="T14" fmla="*/ 646 w 878"/>
                <a:gd name="T15" fmla="*/ 203 h 216"/>
                <a:gd name="T16" fmla="*/ 637 w 878"/>
                <a:gd name="T17" fmla="*/ 203 h 216"/>
                <a:gd name="T18" fmla="*/ 0 w 878"/>
                <a:gd name="T19" fmla="*/ 203 h 216"/>
                <a:gd name="T20" fmla="*/ 15 w 878"/>
                <a:gd name="T21" fmla="*/ 16 h 216"/>
                <a:gd name="T22" fmla="*/ 637 w 878"/>
                <a:gd name="T23" fmla="*/ 16 h 216"/>
                <a:gd name="T24" fmla="*/ 644 w 878"/>
                <a:gd name="T25" fmla="*/ 14 h 216"/>
                <a:gd name="T26" fmla="*/ 650 w 878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78"/>
                <a:gd name="T43" fmla="*/ 0 h 216"/>
                <a:gd name="T44" fmla="*/ 878 w 878"/>
                <a:gd name="T45" fmla="*/ 216 h 2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78" h="216">
                  <a:moveTo>
                    <a:pt x="650" y="0"/>
                  </a:moveTo>
                  <a:lnTo>
                    <a:pt x="657" y="2"/>
                  </a:lnTo>
                  <a:lnTo>
                    <a:pt x="857" y="2"/>
                  </a:lnTo>
                  <a:lnTo>
                    <a:pt x="877" y="149"/>
                  </a:lnTo>
                  <a:lnTo>
                    <a:pt x="855" y="215"/>
                  </a:lnTo>
                  <a:lnTo>
                    <a:pt x="648" y="215"/>
                  </a:lnTo>
                  <a:lnTo>
                    <a:pt x="648" y="211"/>
                  </a:lnTo>
                  <a:lnTo>
                    <a:pt x="646" y="203"/>
                  </a:lnTo>
                  <a:lnTo>
                    <a:pt x="637" y="203"/>
                  </a:lnTo>
                  <a:lnTo>
                    <a:pt x="0" y="203"/>
                  </a:lnTo>
                  <a:lnTo>
                    <a:pt x="15" y="16"/>
                  </a:lnTo>
                  <a:lnTo>
                    <a:pt x="637" y="16"/>
                  </a:lnTo>
                  <a:lnTo>
                    <a:pt x="644" y="14"/>
                  </a:lnTo>
                  <a:lnTo>
                    <a:pt x="650" y="0"/>
                  </a:lnTo>
                </a:path>
              </a:pathLst>
            </a:custGeom>
            <a:noFill/>
            <a:ln w="12700" cap="rnd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15" name="Group 1151"/>
            <p:cNvGrpSpPr>
              <a:grpSpLocks/>
            </p:cNvGrpSpPr>
            <p:nvPr/>
          </p:nvGrpSpPr>
          <p:grpSpPr bwMode="auto">
            <a:xfrm>
              <a:off x="261" y="1347"/>
              <a:ext cx="114" cy="35"/>
              <a:chOff x="261" y="1347"/>
              <a:chExt cx="114" cy="35"/>
            </a:xfrm>
          </p:grpSpPr>
          <p:sp>
            <p:nvSpPr>
              <p:cNvPr id="24" name="Rectangle 1152"/>
              <p:cNvSpPr>
                <a:spLocks noChangeArrowheads="1"/>
              </p:cNvSpPr>
              <p:nvPr/>
            </p:nvSpPr>
            <p:spPr bwMode="auto">
              <a:xfrm>
                <a:off x="307" y="1373"/>
                <a:ext cx="22" cy="9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5" name="AutoShape 1153"/>
              <p:cNvSpPr>
                <a:spLocks noChangeArrowheads="1"/>
              </p:cNvSpPr>
              <p:nvPr/>
            </p:nvSpPr>
            <p:spPr bwMode="auto">
              <a:xfrm rot="10800000">
                <a:off x="261" y="1360"/>
                <a:ext cx="114" cy="10"/>
              </a:xfrm>
              <a:prstGeom prst="triangle">
                <a:avLst>
                  <a:gd name="adj" fmla="val 49995"/>
                </a:avLst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26" name="Rectangle 1154"/>
              <p:cNvSpPr>
                <a:spLocks noChangeArrowheads="1"/>
              </p:cNvSpPr>
              <p:nvPr/>
            </p:nvSpPr>
            <p:spPr bwMode="auto">
              <a:xfrm>
                <a:off x="263" y="1347"/>
                <a:ext cx="112" cy="4"/>
              </a:xfrm>
              <a:prstGeom prst="rect">
                <a:avLst/>
              </a:prstGeom>
              <a:noFill/>
              <a:ln w="12700">
                <a:solidFill>
                  <a:srgbClr val="E6E4DF"/>
                </a:solidFill>
                <a:miter lim="800000"/>
                <a:headEnd/>
                <a:tailEnd/>
              </a:ln>
            </p:spPr>
            <p:txBody>
              <a:bodyPr wrap="square" lIns="91440" tIns="45720" rIns="91440" bIns="45720" anchor="t" upright="1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  <a:p>
                <a:pPr algn="l" rtl="0">
                  <a:defRPr sz="1000"/>
                </a:pPr>
                <a:endParaRPr lang="tr-TR" sz="1200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6" name="Rectangle 1155"/>
            <p:cNvSpPr>
              <a:spLocks noChangeArrowheads="1"/>
            </p:cNvSpPr>
            <p:nvPr/>
          </p:nvSpPr>
          <p:spPr bwMode="auto">
            <a:xfrm>
              <a:off x="286" y="1582"/>
              <a:ext cx="64" cy="64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7" name="AutoShape 1156"/>
            <p:cNvSpPr>
              <a:spLocks noChangeArrowheads="1"/>
            </p:cNvSpPr>
            <p:nvPr/>
          </p:nvSpPr>
          <p:spPr bwMode="auto">
            <a:xfrm rot="10800000" flipH="1" flipV="1">
              <a:off x="286" y="1652"/>
              <a:ext cx="64" cy="114"/>
            </a:xfrm>
            <a:custGeom>
              <a:avLst/>
              <a:gdLst>
                <a:gd name="T0" fmla="*/ 56 w 21600"/>
                <a:gd name="T1" fmla="*/ 57 h 21600"/>
                <a:gd name="T2" fmla="*/ 32 w 21600"/>
                <a:gd name="T3" fmla="*/ 114 h 21600"/>
                <a:gd name="T4" fmla="*/ 8 w 21600"/>
                <a:gd name="T5" fmla="*/ 57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8 w 21600"/>
                <a:gd name="T13" fmla="*/ 4547 h 21600"/>
                <a:gd name="T14" fmla="*/ 17213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AutoShape 1157"/>
            <p:cNvSpPr>
              <a:spLocks noChangeArrowheads="1"/>
            </p:cNvSpPr>
            <p:nvPr/>
          </p:nvSpPr>
          <p:spPr bwMode="auto">
            <a:xfrm flipV="1">
              <a:off x="286" y="1774"/>
              <a:ext cx="65" cy="7"/>
            </a:xfrm>
            <a:custGeom>
              <a:avLst/>
              <a:gdLst>
                <a:gd name="T0" fmla="*/ 57 w 21600"/>
                <a:gd name="T1" fmla="*/ 4 h 21600"/>
                <a:gd name="T2" fmla="*/ 33 w 21600"/>
                <a:gd name="T3" fmla="*/ 7 h 21600"/>
                <a:gd name="T4" fmla="*/ 8 w 21600"/>
                <a:gd name="T5" fmla="*/ 4 h 21600"/>
                <a:gd name="T6" fmla="*/ 3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652 w 21600"/>
                <a:gd name="T13" fmla="*/ 3086 h 21600"/>
                <a:gd name="T14" fmla="*/ 16948 w 21600"/>
                <a:gd name="T15" fmla="*/ 185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Rectangle 1158"/>
            <p:cNvSpPr>
              <a:spLocks noChangeArrowheads="1"/>
            </p:cNvSpPr>
            <p:nvPr/>
          </p:nvSpPr>
          <p:spPr bwMode="auto">
            <a:xfrm>
              <a:off x="285" y="1789"/>
              <a:ext cx="65" cy="12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AutoShape 1159"/>
            <p:cNvSpPr>
              <a:spLocks noChangeArrowheads="1"/>
            </p:cNvSpPr>
            <p:nvPr/>
          </p:nvSpPr>
          <p:spPr bwMode="auto">
            <a:xfrm>
              <a:off x="835" y="1444"/>
              <a:ext cx="175" cy="94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AutoShape 1160"/>
            <p:cNvSpPr>
              <a:spLocks noChangeArrowheads="1"/>
            </p:cNvSpPr>
            <p:nvPr/>
          </p:nvSpPr>
          <p:spPr bwMode="auto">
            <a:xfrm>
              <a:off x="914" y="697"/>
              <a:ext cx="11" cy="1553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rgbClr val="E6E4DF"/>
              </a:solidFill>
              <a:round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ectangle 1161"/>
            <p:cNvSpPr>
              <a:spLocks noChangeArrowheads="1"/>
            </p:cNvSpPr>
            <p:nvPr/>
          </p:nvSpPr>
          <p:spPr bwMode="auto">
            <a:xfrm>
              <a:off x="882" y="1114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1162"/>
            <p:cNvSpPr>
              <a:spLocks noChangeArrowheads="1"/>
            </p:cNvSpPr>
            <p:nvPr/>
          </p:nvSpPr>
          <p:spPr bwMode="auto">
            <a:xfrm>
              <a:off x="882" y="1778"/>
              <a:ext cx="72" cy="8"/>
            </a:xfrm>
            <a:prstGeom prst="rect">
              <a:avLst/>
            </a:prstGeom>
            <a:noFill/>
            <a:ln w="12700">
              <a:solidFill>
                <a:srgbClr val="E6E4DF"/>
              </a:solidFill>
              <a:miter lim="800000"/>
              <a:headEnd/>
              <a:tailEnd/>
            </a:ln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l" rtl="0">
                <a:defRPr sz="1000"/>
              </a:pPr>
              <a:endParaRPr lang="tr-TR" sz="12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sp>
        <p:nvSpPr>
          <p:cNvPr id="141" name="Rectangle 2"/>
          <p:cNvSpPr>
            <a:spLocks noChangeArrowheads="1"/>
          </p:cNvSpPr>
          <p:nvPr/>
        </p:nvSpPr>
        <p:spPr bwMode="auto">
          <a:xfrm>
            <a:off x="3689350" y="3779292"/>
            <a:ext cx="228600" cy="8382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C9C9C"/>
              </a:gs>
              <a:gs pos="100000">
                <a:srgbClr val="919191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2" name="Rectangle 3"/>
          <p:cNvSpPr>
            <a:spLocks noChangeArrowheads="1"/>
          </p:cNvSpPr>
          <p:nvPr/>
        </p:nvSpPr>
        <p:spPr bwMode="auto">
          <a:xfrm>
            <a:off x="3168650" y="4677817"/>
            <a:ext cx="1282700" cy="901700"/>
          </a:xfrm>
          <a:prstGeom prst="rect">
            <a:avLst/>
          </a:prstGeom>
          <a:gradFill rotWithShape="0">
            <a:gsLst>
              <a:gs pos="0">
                <a:srgbClr val="794900"/>
              </a:gs>
              <a:gs pos="100000">
                <a:srgbClr val="AD69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AD6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3" name="AutoShape 4"/>
          <p:cNvSpPr>
            <a:spLocks noChangeArrowheads="1"/>
          </p:cNvSpPr>
          <p:nvPr/>
        </p:nvSpPr>
        <p:spPr bwMode="auto">
          <a:xfrm rot="16200000">
            <a:off x="2124075" y="3614192"/>
            <a:ext cx="1390650" cy="304800"/>
          </a:xfrm>
          <a:prstGeom prst="rightArrow">
            <a:avLst>
              <a:gd name="adj1" fmla="val 50000"/>
              <a:gd name="adj2" fmla="val 228146"/>
            </a:avLst>
          </a:prstGeom>
          <a:solidFill>
            <a:srgbClr val="0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sp>
        <p:nvSpPr>
          <p:cNvPr id="144" name="Rectangle 5"/>
          <p:cNvSpPr>
            <a:spLocks noChangeArrowheads="1"/>
          </p:cNvSpPr>
          <p:nvPr/>
        </p:nvSpPr>
        <p:spPr bwMode="auto">
          <a:xfrm>
            <a:off x="2551113" y="2231481"/>
            <a:ext cx="77252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GB" sz="2000" b="1" dirty="0">
                <a:latin typeface="Arial Rounded MT Bold" pitchFamily="34" charset="0"/>
              </a:rPr>
              <a:t>Prob</a:t>
            </a:r>
          </a:p>
        </p:txBody>
      </p:sp>
      <p:sp>
        <p:nvSpPr>
          <p:cNvPr id="145" name="Rectangle 6"/>
          <p:cNvSpPr>
            <a:spLocks noChangeArrowheads="1"/>
          </p:cNvSpPr>
          <p:nvPr/>
        </p:nvSpPr>
        <p:spPr bwMode="auto">
          <a:xfrm>
            <a:off x="2779714" y="6003381"/>
            <a:ext cx="923331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tr-TR" sz="2000" b="1" dirty="0">
                <a:latin typeface="Arial" charset="0"/>
              </a:rPr>
              <a:t>Örnek</a:t>
            </a:r>
            <a:endParaRPr lang="en-GB" sz="2000" b="1" dirty="0">
              <a:latin typeface="Arial" charset="0"/>
            </a:endParaRPr>
          </a:p>
        </p:txBody>
      </p:sp>
      <p:sp>
        <p:nvSpPr>
          <p:cNvPr id="146" name="Line 7"/>
          <p:cNvSpPr>
            <a:spLocks noChangeShapeType="1"/>
          </p:cNvSpPr>
          <p:nvPr/>
        </p:nvSpPr>
        <p:spPr bwMode="auto">
          <a:xfrm>
            <a:off x="3321050" y="2677567"/>
            <a:ext cx="444500" cy="1098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1600" dirty="0"/>
          </a:p>
        </p:txBody>
      </p:sp>
      <p:sp>
        <p:nvSpPr>
          <p:cNvPr id="147" name="Line 8"/>
          <p:cNvSpPr>
            <a:spLocks noChangeShapeType="1"/>
          </p:cNvSpPr>
          <p:nvPr/>
        </p:nvSpPr>
        <p:spPr bwMode="auto">
          <a:xfrm flipV="1">
            <a:off x="3397250" y="5122317"/>
            <a:ext cx="292100" cy="946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1600" dirty="0"/>
          </a:p>
        </p:txBody>
      </p:sp>
      <p:sp>
        <p:nvSpPr>
          <p:cNvPr id="148" name="Text Box 9"/>
          <p:cNvSpPr txBox="1">
            <a:spLocks noChangeArrowheads="1"/>
          </p:cNvSpPr>
          <p:nvPr/>
        </p:nvSpPr>
        <p:spPr bwMode="auto">
          <a:xfrm>
            <a:off x="4800600" y="5300117"/>
            <a:ext cx="554355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dirty="0"/>
              <a:t> Prob </a:t>
            </a:r>
            <a:r>
              <a:rPr lang="tr-TR" sz="2000" dirty="0"/>
              <a:t>tetik gücüne eriştiği </a:t>
            </a:r>
            <a:r>
              <a:rPr lang="tr-TR" sz="2000" dirty="0"/>
              <a:t>noktaya</a:t>
            </a:r>
            <a:r>
              <a:rPr lang="tr-TR" sz="2000" dirty="0">
                <a:latin typeface="Arial" charset="0"/>
              </a:rPr>
              <a:t> </a:t>
            </a:r>
            <a:r>
              <a:rPr lang="tr-TR" sz="2000" dirty="0"/>
              <a:t>geri döndüğünde eğer varsa </a:t>
            </a:r>
            <a:r>
              <a:rPr lang="tr-TR" sz="2000" b="1" dirty="0">
                <a:solidFill>
                  <a:srgbClr val="FF0000"/>
                </a:solidFill>
                <a:latin typeface="Arial" charset="0"/>
              </a:rPr>
              <a:t>Y</a:t>
            </a:r>
            <a:r>
              <a:rPr lang="tr-TR" sz="2000" b="1" dirty="0">
                <a:solidFill>
                  <a:srgbClr val="FF0000"/>
                </a:solidFill>
              </a:rPr>
              <a:t>üzey </a:t>
            </a:r>
            <a:r>
              <a:rPr lang="tr-TR" sz="2000" b="1" dirty="0">
                <a:solidFill>
                  <a:srgbClr val="FF0000"/>
                </a:solidFill>
                <a:latin typeface="Arial" charset="0"/>
              </a:rPr>
              <a:t>Y</a:t>
            </a:r>
            <a:r>
              <a:rPr lang="tr-TR" sz="2000" b="1" dirty="0">
                <a:solidFill>
                  <a:srgbClr val="FF0000"/>
                </a:solidFill>
              </a:rPr>
              <a:t>apışkanlığı</a:t>
            </a:r>
            <a:r>
              <a:rPr lang="tr-TR" sz="2000" dirty="0"/>
              <a:t> ölçülecektir.</a:t>
            </a:r>
            <a:endParaRPr lang="en-GB" sz="2000" dirty="0"/>
          </a:p>
        </p:txBody>
      </p:sp>
      <p:sp>
        <p:nvSpPr>
          <p:cNvPr id="149" name="Rectangle 10"/>
          <p:cNvSpPr>
            <a:spLocks noChangeArrowheads="1"/>
          </p:cNvSpPr>
          <p:nvPr/>
        </p:nvSpPr>
        <p:spPr bwMode="auto">
          <a:xfrm>
            <a:off x="3648075" y="4365080"/>
            <a:ext cx="287338" cy="360362"/>
          </a:xfrm>
          <a:prstGeom prst="rect">
            <a:avLst/>
          </a:prstGeom>
          <a:solidFill>
            <a:srgbClr val="996633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1600" dirty="0"/>
          </a:p>
        </p:txBody>
      </p:sp>
      <p:pic>
        <p:nvPicPr>
          <p:cNvPr id="150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3839" y="1556793"/>
            <a:ext cx="4321175" cy="3565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51" name="Line 12"/>
          <p:cNvSpPr>
            <a:spLocks noChangeShapeType="1"/>
          </p:cNvSpPr>
          <p:nvPr/>
        </p:nvSpPr>
        <p:spPr bwMode="auto">
          <a:xfrm>
            <a:off x="3863976" y="4509542"/>
            <a:ext cx="5184775" cy="21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50023148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</TotalTime>
  <Words>382</Words>
  <Application>Microsoft Office PowerPoint</Application>
  <PresentationFormat>Geniş ekran</PresentationFormat>
  <Paragraphs>126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2" baseType="lpstr">
      <vt:lpstr>Arial</vt:lpstr>
      <vt:lpstr>Arial Rounded MT Bold</vt:lpstr>
      <vt:lpstr>Century Gothic</vt:lpstr>
      <vt:lpstr>Consolas</vt:lpstr>
      <vt:lpstr>Times New Roman</vt:lpstr>
      <vt:lpstr>Verdana</vt:lpstr>
      <vt:lpstr>Wingdings</vt:lpstr>
      <vt:lpstr>Wingdings 3</vt:lpstr>
      <vt:lpstr>Dilim</vt:lpstr>
      <vt:lpstr>PowerPoint Sunusu</vt:lpstr>
      <vt:lpstr>PowerPoint Sunusu</vt:lpstr>
      <vt:lpstr>PowerPoint Sunusu</vt:lpstr>
      <vt:lpstr>Tekstür analiz cihazı nedir?</vt:lpstr>
      <vt:lpstr>Tekstür profil cihazı çalışma prensibi</vt:lpstr>
      <vt:lpstr>Tekstür profil cihazı çalışma prensibi</vt:lpstr>
      <vt:lpstr>Tekstür profil cihazı çalışma prensibi</vt:lpstr>
      <vt:lpstr>Tekstür profil cihazı çalışma prensibi</vt:lpstr>
      <vt:lpstr>Tekstür profil cihazı çalışma prensibi</vt:lpstr>
      <vt:lpstr>Tekstür profil cihazı çalışma prensibi</vt:lpstr>
      <vt:lpstr>TPA</vt:lpstr>
      <vt:lpstr>Test Seçim Prosesi</vt:lpstr>
      <vt:lpstr>Örnek Formunun Etkileri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süt</dc:creator>
  <cp:lastModifiedBy>süt</cp:lastModifiedBy>
  <cp:revision>1</cp:revision>
  <dcterms:created xsi:type="dcterms:W3CDTF">2021-05-05T19:34:41Z</dcterms:created>
  <dcterms:modified xsi:type="dcterms:W3CDTF">2021-05-05T19:41:14Z</dcterms:modified>
</cp:coreProperties>
</file>