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36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10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6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6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70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58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59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7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81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6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65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1A168-4360-45DF-ABDE-4AAF892F2D1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6F1B5-5564-4A86-A53E-4C6C73CB9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66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Büyüme Teorilerini Gelişimi …devam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527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David </a:t>
            </a:r>
            <a:r>
              <a:rPr lang="tr-TR" dirty="0" err="1"/>
              <a:t>Ricardo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Siyasal İktisadın Zirvesi Olarak </a:t>
            </a:r>
            <a:r>
              <a:rPr lang="tr-TR" dirty="0" err="1" smtClean="0"/>
              <a:t>Ricardo</a:t>
            </a:r>
            <a:endParaRPr lang="tr-TR" dirty="0" smtClean="0"/>
          </a:p>
          <a:p>
            <a:r>
              <a:rPr lang="tr-TR" dirty="0" smtClean="0"/>
              <a:t>Bölüşüm ve Büyüme arasındaki ilişki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5663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Bölüşüm ve Büyüme arasındaki ilişki</a:t>
            </a:r>
          </a:p>
          <a:p>
            <a:r>
              <a:rPr lang="tr-TR" dirty="0" smtClean="0"/>
              <a:t>Emek değer teorisi</a:t>
            </a:r>
          </a:p>
          <a:p>
            <a:r>
              <a:rPr lang="tr-TR" dirty="0" smtClean="0"/>
              <a:t>Karlar ve rantların iktisadi büyüme bakımdan değerlendirilmesi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24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Rantlara yönelik eleştirinin iktisadi büyüme bakımından rasyonalitesi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652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Değerin ve rantın </a:t>
            </a:r>
            <a:r>
              <a:rPr lang="tr-TR" dirty="0" smtClean="0"/>
              <a:t>belirlenmesi?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6910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Rantlardaki yükselişin büyümeye engel teşkil etmesi</a:t>
            </a:r>
          </a:p>
          <a:p>
            <a:r>
              <a:rPr lang="tr-TR" dirty="0" smtClean="0"/>
              <a:t>Rantlar (toprak aristokrasisi) ile karlar (kapitalistler) arasındaki sınıfsal çelişki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769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</a:t>
            </a:r>
            <a:r>
              <a:rPr lang="tr-TR" dirty="0" err="1" smtClean="0"/>
              <a:t>Malthus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İktisada kasvet yükleyen analiz: Nüfus artış oranı ve beslenme sorunu. </a:t>
            </a:r>
          </a:p>
          <a:p>
            <a:r>
              <a:rPr lang="tr-TR" dirty="0" smtClean="0"/>
              <a:t>Geçimlik ücretler ve doğum/ölüm oranı ilişkisi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3057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İktisadi analizlerdeki en mutluluk verici yanılgı: </a:t>
            </a:r>
            <a:r>
              <a:rPr lang="tr-TR" dirty="0" err="1" smtClean="0"/>
              <a:t>Malthus’un</a:t>
            </a:r>
            <a:r>
              <a:rPr lang="tr-TR" dirty="0" smtClean="0"/>
              <a:t> kötümserliği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5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92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Büyüme Teorilerini Gelişimi …devam</vt:lpstr>
      <vt:lpstr>David Ricardo </vt:lpstr>
      <vt:lpstr>PowerPoint Sunusu</vt:lpstr>
      <vt:lpstr>PowerPoint Sunusu</vt:lpstr>
      <vt:lpstr>PowerPoint Sunusu</vt:lpstr>
      <vt:lpstr>PowerPoint Sunusu</vt:lpstr>
      <vt:lpstr>Thomas Malthus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8</cp:revision>
  <dcterms:created xsi:type="dcterms:W3CDTF">2020-02-03T19:52:23Z</dcterms:created>
  <dcterms:modified xsi:type="dcterms:W3CDTF">2020-02-05T16:15:41Z</dcterms:modified>
</cp:coreProperties>
</file>