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763" autoAdjust="0"/>
  </p:normalViewPr>
  <p:slideViewPr>
    <p:cSldViewPr>
      <p:cViewPr varScale="1">
        <p:scale>
          <a:sx n="55" d="100"/>
          <a:sy n="55" d="100"/>
        </p:scale>
        <p:origin x="-15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0A63892-D33C-41CD-97AC-BBE70299196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962FD51D-AA2B-44AE-B67B-C5F2D477ECDE}">
      <dgm:prSet phldrT="[Metin]"/>
      <dgm:spPr/>
      <dgm:t>
        <a:bodyPr/>
        <a:lstStyle/>
        <a:p>
          <a:pPr algn="just"/>
          <a:r>
            <a:rPr lang="tr-TR" dirty="0" smtClean="0">
              <a:latin typeface="Times New Roman" pitchFamily="18" charset="0"/>
              <a:cs typeface="Times New Roman" pitchFamily="18" charset="0"/>
            </a:rPr>
            <a:t>Yöneticiler </a:t>
          </a:r>
          <a:endParaRPr lang="tr-TR" dirty="0">
            <a:latin typeface="Times New Roman" pitchFamily="18" charset="0"/>
            <a:cs typeface="Times New Roman" pitchFamily="18" charset="0"/>
          </a:endParaRPr>
        </a:p>
      </dgm:t>
    </dgm:pt>
    <dgm:pt modelId="{86A1D472-8DFF-40E2-86BD-DF2DCD582A37}" type="parTrans" cxnId="{67DDF874-F434-4AAB-A32D-A0B966BA98D5}">
      <dgm:prSet/>
      <dgm:spPr/>
      <dgm:t>
        <a:bodyPr/>
        <a:lstStyle/>
        <a:p>
          <a:endParaRPr lang="tr-TR"/>
        </a:p>
      </dgm:t>
    </dgm:pt>
    <dgm:pt modelId="{662E23B8-D438-4D3F-AE1D-821379199F5F}" type="sibTrans" cxnId="{67DDF874-F434-4AAB-A32D-A0B966BA98D5}">
      <dgm:prSet/>
      <dgm:spPr/>
      <dgm:t>
        <a:bodyPr/>
        <a:lstStyle/>
        <a:p>
          <a:endParaRPr lang="tr-TR"/>
        </a:p>
      </dgm:t>
    </dgm:pt>
    <dgm:pt modelId="{D0754F04-93AE-4132-B648-8DD9C4E2A5AF}">
      <dgm:prSet phldrT="[Metin]"/>
      <dgm:spPr/>
      <dgm:t>
        <a:bodyPr/>
        <a:lstStyle/>
        <a:p>
          <a:r>
            <a:rPr lang="tr-TR" dirty="0" smtClean="0">
              <a:latin typeface="Times New Roman" pitchFamily="18" charset="0"/>
              <a:cs typeface="Times New Roman" pitchFamily="18" charset="0"/>
            </a:rPr>
            <a:t>Süpervizör</a:t>
          </a:r>
          <a:r>
            <a:rPr lang="tr-TR" dirty="0" smtClean="0"/>
            <a:t> </a:t>
          </a:r>
          <a:endParaRPr lang="tr-TR" dirty="0"/>
        </a:p>
      </dgm:t>
    </dgm:pt>
    <dgm:pt modelId="{0ABBADE8-4355-46A8-839D-BFD4A0A3F3CC}" type="parTrans" cxnId="{585CDD57-6ACB-4DFE-A54D-752710A9EC95}">
      <dgm:prSet/>
      <dgm:spPr/>
      <dgm:t>
        <a:bodyPr/>
        <a:lstStyle/>
        <a:p>
          <a:endParaRPr lang="tr-TR"/>
        </a:p>
      </dgm:t>
    </dgm:pt>
    <dgm:pt modelId="{8679BC7E-71C3-444F-B9ED-030B0C549BF2}" type="sibTrans" cxnId="{585CDD57-6ACB-4DFE-A54D-752710A9EC95}">
      <dgm:prSet/>
      <dgm:spPr/>
      <dgm:t>
        <a:bodyPr/>
        <a:lstStyle/>
        <a:p>
          <a:endParaRPr lang="tr-TR"/>
        </a:p>
      </dgm:t>
    </dgm:pt>
    <dgm:pt modelId="{4AFEF2C9-8EBB-47E2-B29C-C8FCF6C23004}">
      <dgm:prSet phldrT="[Metin]"/>
      <dgm:spPr/>
      <dgm:t>
        <a:bodyPr/>
        <a:lstStyle/>
        <a:p>
          <a:pPr algn="just"/>
          <a:r>
            <a:rPr lang="tr-TR" dirty="0" smtClean="0">
              <a:latin typeface="Times New Roman" pitchFamily="18" charset="0"/>
              <a:cs typeface="Times New Roman" pitchFamily="18" charset="0"/>
            </a:rPr>
            <a:t>Çalışanlar </a:t>
          </a:r>
          <a:endParaRPr lang="tr-TR" dirty="0">
            <a:latin typeface="Times New Roman" pitchFamily="18" charset="0"/>
            <a:cs typeface="Times New Roman" pitchFamily="18" charset="0"/>
          </a:endParaRPr>
        </a:p>
      </dgm:t>
    </dgm:pt>
    <dgm:pt modelId="{08D9F971-2977-4585-83C5-2620FA04EB84}" type="parTrans" cxnId="{0A1D7840-8EF1-40C3-A3DA-CC10C25752A0}">
      <dgm:prSet/>
      <dgm:spPr/>
      <dgm:t>
        <a:bodyPr/>
        <a:lstStyle/>
        <a:p>
          <a:endParaRPr lang="tr-TR"/>
        </a:p>
      </dgm:t>
    </dgm:pt>
    <dgm:pt modelId="{0EDBF997-2003-4905-A767-A8659BF0F7DA}" type="sibTrans" cxnId="{0A1D7840-8EF1-40C3-A3DA-CC10C25752A0}">
      <dgm:prSet/>
      <dgm:spPr/>
      <dgm:t>
        <a:bodyPr/>
        <a:lstStyle/>
        <a:p>
          <a:endParaRPr lang="tr-TR"/>
        </a:p>
      </dgm:t>
    </dgm:pt>
    <dgm:pt modelId="{897A560C-FACB-4276-A837-6B94BBE4B27E}" type="pres">
      <dgm:prSet presAssocID="{20A63892-D33C-41CD-97AC-BBE70299196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tr-TR"/>
        </a:p>
      </dgm:t>
    </dgm:pt>
    <dgm:pt modelId="{3D97484F-5181-4B34-958D-FF24515EBE1B}" type="pres">
      <dgm:prSet presAssocID="{962FD51D-AA2B-44AE-B67B-C5F2D477ECDE}" presName="parentLin" presStyleCnt="0"/>
      <dgm:spPr/>
    </dgm:pt>
    <dgm:pt modelId="{A4FD79DF-9D61-4F6C-B7CA-E31977268070}" type="pres">
      <dgm:prSet presAssocID="{962FD51D-AA2B-44AE-B67B-C5F2D477ECDE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6031DA47-F024-4CA1-B84A-918B3196C241}" type="pres">
      <dgm:prSet presAssocID="{962FD51D-AA2B-44AE-B67B-C5F2D477ECD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306AA77-E546-4000-871C-5B523A50A151}" type="pres">
      <dgm:prSet presAssocID="{962FD51D-AA2B-44AE-B67B-C5F2D477ECDE}" presName="negativeSpace" presStyleCnt="0"/>
      <dgm:spPr/>
    </dgm:pt>
    <dgm:pt modelId="{B778417A-287A-4923-BD07-90E4E4AF7D50}" type="pres">
      <dgm:prSet presAssocID="{962FD51D-AA2B-44AE-B67B-C5F2D477ECDE}" presName="childText" presStyleLbl="conFgAcc1" presStyleIdx="0" presStyleCnt="3">
        <dgm:presLayoutVars>
          <dgm:bulletEnabled val="1"/>
        </dgm:presLayoutVars>
      </dgm:prSet>
      <dgm:spPr/>
    </dgm:pt>
    <dgm:pt modelId="{3E28A0F6-E808-41C3-9507-7BEF39B906E9}" type="pres">
      <dgm:prSet presAssocID="{662E23B8-D438-4D3F-AE1D-821379199F5F}" presName="spaceBetweenRectangles" presStyleCnt="0"/>
      <dgm:spPr/>
    </dgm:pt>
    <dgm:pt modelId="{618C4A54-CE2E-4F1C-8124-AE6F2BB30A83}" type="pres">
      <dgm:prSet presAssocID="{D0754F04-93AE-4132-B648-8DD9C4E2A5AF}" presName="parentLin" presStyleCnt="0"/>
      <dgm:spPr/>
    </dgm:pt>
    <dgm:pt modelId="{50E480A5-C14C-4690-A954-4A9685ED483D}" type="pres">
      <dgm:prSet presAssocID="{D0754F04-93AE-4132-B648-8DD9C4E2A5AF}" presName="parentLeftMargin" presStyleLbl="node1" presStyleIdx="0" presStyleCnt="3"/>
      <dgm:spPr/>
      <dgm:t>
        <a:bodyPr/>
        <a:lstStyle/>
        <a:p>
          <a:endParaRPr lang="tr-TR"/>
        </a:p>
      </dgm:t>
    </dgm:pt>
    <dgm:pt modelId="{3C441E71-CF77-4145-9028-D4D064E177FB}" type="pres">
      <dgm:prSet presAssocID="{D0754F04-93AE-4132-B648-8DD9C4E2A5AF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4808DB78-F3B6-46AB-977C-307853E34513}" type="pres">
      <dgm:prSet presAssocID="{D0754F04-93AE-4132-B648-8DD9C4E2A5AF}" presName="negativeSpace" presStyleCnt="0"/>
      <dgm:spPr/>
    </dgm:pt>
    <dgm:pt modelId="{F2CEB943-A375-42EC-A706-1A1FC3A056E5}" type="pres">
      <dgm:prSet presAssocID="{D0754F04-93AE-4132-B648-8DD9C4E2A5AF}" presName="childText" presStyleLbl="conFgAcc1" presStyleIdx="1" presStyleCnt="3">
        <dgm:presLayoutVars>
          <dgm:bulletEnabled val="1"/>
        </dgm:presLayoutVars>
      </dgm:prSet>
      <dgm:spPr/>
    </dgm:pt>
    <dgm:pt modelId="{7BAE391D-F7B4-4004-AF38-7E6B3331B220}" type="pres">
      <dgm:prSet presAssocID="{8679BC7E-71C3-444F-B9ED-030B0C549BF2}" presName="spaceBetweenRectangles" presStyleCnt="0"/>
      <dgm:spPr/>
    </dgm:pt>
    <dgm:pt modelId="{F2FBF834-8E9F-432A-B813-5CE21FFBE2A5}" type="pres">
      <dgm:prSet presAssocID="{4AFEF2C9-8EBB-47E2-B29C-C8FCF6C23004}" presName="parentLin" presStyleCnt="0"/>
      <dgm:spPr/>
    </dgm:pt>
    <dgm:pt modelId="{7E7D7EB4-B57F-45A5-B8F3-8D1B836D706B}" type="pres">
      <dgm:prSet presAssocID="{4AFEF2C9-8EBB-47E2-B29C-C8FCF6C23004}" presName="parentLeftMargin" presStyleLbl="node1" presStyleIdx="1" presStyleCnt="3"/>
      <dgm:spPr/>
      <dgm:t>
        <a:bodyPr/>
        <a:lstStyle/>
        <a:p>
          <a:endParaRPr lang="tr-TR"/>
        </a:p>
      </dgm:t>
    </dgm:pt>
    <dgm:pt modelId="{7A6ECE1D-F4B2-45D5-95F9-F8D92CA8BFFC}" type="pres">
      <dgm:prSet presAssocID="{4AFEF2C9-8EBB-47E2-B29C-C8FCF6C23004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6B3776B1-DEB2-4D14-9339-2F6D30072F2D}" type="pres">
      <dgm:prSet presAssocID="{4AFEF2C9-8EBB-47E2-B29C-C8FCF6C23004}" presName="negativeSpace" presStyleCnt="0"/>
      <dgm:spPr/>
    </dgm:pt>
    <dgm:pt modelId="{C067F59C-5AC0-48AE-A580-2164973AB2BF}" type="pres">
      <dgm:prSet presAssocID="{4AFEF2C9-8EBB-47E2-B29C-C8FCF6C2300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542B635F-0DAB-43AA-AD72-BA41D6C355EF}" type="presOf" srcId="{D0754F04-93AE-4132-B648-8DD9C4E2A5AF}" destId="{50E480A5-C14C-4690-A954-4A9685ED483D}" srcOrd="0" destOrd="0" presId="urn:microsoft.com/office/officeart/2005/8/layout/list1"/>
    <dgm:cxn modelId="{A3F853E6-CBA9-4FDD-8257-4930AD0591CF}" type="presOf" srcId="{D0754F04-93AE-4132-B648-8DD9C4E2A5AF}" destId="{3C441E71-CF77-4145-9028-D4D064E177FB}" srcOrd="1" destOrd="0" presId="urn:microsoft.com/office/officeart/2005/8/layout/list1"/>
    <dgm:cxn modelId="{8B24966F-A91F-41CA-8A2F-8D746615254A}" type="presOf" srcId="{4AFEF2C9-8EBB-47E2-B29C-C8FCF6C23004}" destId="{7E7D7EB4-B57F-45A5-B8F3-8D1B836D706B}" srcOrd="0" destOrd="0" presId="urn:microsoft.com/office/officeart/2005/8/layout/list1"/>
    <dgm:cxn modelId="{6CBE53E7-182C-4856-A3C1-85186D73D1F3}" type="presOf" srcId="{962FD51D-AA2B-44AE-B67B-C5F2D477ECDE}" destId="{6031DA47-F024-4CA1-B84A-918B3196C241}" srcOrd="1" destOrd="0" presId="urn:microsoft.com/office/officeart/2005/8/layout/list1"/>
    <dgm:cxn modelId="{0A1D7840-8EF1-40C3-A3DA-CC10C25752A0}" srcId="{20A63892-D33C-41CD-97AC-BBE70299196A}" destId="{4AFEF2C9-8EBB-47E2-B29C-C8FCF6C23004}" srcOrd="2" destOrd="0" parTransId="{08D9F971-2977-4585-83C5-2620FA04EB84}" sibTransId="{0EDBF997-2003-4905-A767-A8659BF0F7DA}"/>
    <dgm:cxn modelId="{67DDF874-F434-4AAB-A32D-A0B966BA98D5}" srcId="{20A63892-D33C-41CD-97AC-BBE70299196A}" destId="{962FD51D-AA2B-44AE-B67B-C5F2D477ECDE}" srcOrd="0" destOrd="0" parTransId="{86A1D472-8DFF-40E2-86BD-DF2DCD582A37}" sibTransId="{662E23B8-D438-4D3F-AE1D-821379199F5F}"/>
    <dgm:cxn modelId="{B4585952-9D02-4987-8E64-BD3282520B21}" type="presOf" srcId="{20A63892-D33C-41CD-97AC-BBE70299196A}" destId="{897A560C-FACB-4276-A837-6B94BBE4B27E}" srcOrd="0" destOrd="0" presId="urn:microsoft.com/office/officeart/2005/8/layout/list1"/>
    <dgm:cxn modelId="{E9B254D2-D866-4F8A-A5FA-4E7778552231}" type="presOf" srcId="{4AFEF2C9-8EBB-47E2-B29C-C8FCF6C23004}" destId="{7A6ECE1D-F4B2-45D5-95F9-F8D92CA8BFFC}" srcOrd="1" destOrd="0" presId="urn:microsoft.com/office/officeart/2005/8/layout/list1"/>
    <dgm:cxn modelId="{585CDD57-6ACB-4DFE-A54D-752710A9EC95}" srcId="{20A63892-D33C-41CD-97AC-BBE70299196A}" destId="{D0754F04-93AE-4132-B648-8DD9C4E2A5AF}" srcOrd="1" destOrd="0" parTransId="{0ABBADE8-4355-46A8-839D-BFD4A0A3F3CC}" sibTransId="{8679BC7E-71C3-444F-B9ED-030B0C549BF2}"/>
    <dgm:cxn modelId="{7A5288D4-D9BE-4E2B-A947-ED678BA97195}" type="presOf" srcId="{962FD51D-AA2B-44AE-B67B-C5F2D477ECDE}" destId="{A4FD79DF-9D61-4F6C-B7CA-E31977268070}" srcOrd="0" destOrd="0" presId="urn:microsoft.com/office/officeart/2005/8/layout/list1"/>
    <dgm:cxn modelId="{1A4B8B6D-0340-4611-96E6-5008D1A1ADD0}" type="presParOf" srcId="{897A560C-FACB-4276-A837-6B94BBE4B27E}" destId="{3D97484F-5181-4B34-958D-FF24515EBE1B}" srcOrd="0" destOrd="0" presId="urn:microsoft.com/office/officeart/2005/8/layout/list1"/>
    <dgm:cxn modelId="{7B66F032-F34C-43FC-BF4F-FB4476F2BBA2}" type="presParOf" srcId="{3D97484F-5181-4B34-958D-FF24515EBE1B}" destId="{A4FD79DF-9D61-4F6C-B7CA-E31977268070}" srcOrd="0" destOrd="0" presId="urn:microsoft.com/office/officeart/2005/8/layout/list1"/>
    <dgm:cxn modelId="{AF428057-5BFD-402B-852E-C28F13E1509E}" type="presParOf" srcId="{3D97484F-5181-4B34-958D-FF24515EBE1B}" destId="{6031DA47-F024-4CA1-B84A-918B3196C241}" srcOrd="1" destOrd="0" presId="urn:microsoft.com/office/officeart/2005/8/layout/list1"/>
    <dgm:cxn modelId="{7477C40B-CCEB-48DD-8FBB-AA162318C93B}" type="presParOf" srcId="{897A560C-FACB-4276-A837-6B94BBE4B27E}" destId="{6306AA77-E546-4000-871C-5B523A50A151}" srcOrd="1" destOrd="0" presId="urn:microsoft.com/office/officeart/2005/8/layout/list1"/>
    <dgm:cxn modelId="{F8FEBDEF-B169-4C34-ABAC-3B39952A4D8E}" type="presParOf" srcId="{897A560C-FACB-4276-A837-6B94BBE4B27E}" destId="{B778417A-287A-4923-BD07-90E4E4AF7D50}" srcOrd="2" destOrd="0" presId="urn:microsoft.com/office/officeart/2005/8/layout/list1"/>
    <dgm:cxn modelId="{9A16C625-5080-4ACA-8B84-6F67F7359C1B}" type="presParOf" srcId="{897A560C-FACB-4276-A837-6B94BBE4B27E}" destId="{3E28A0F6-E808-41C3-9507-7BEF39B906E9}" srcOrd="3" destOrd="0" presId="urn:microsoft.com/office/officeart/2005/8/layout/list1"/>
    <dgm:cxn modelId="{CCC098EC-7502-4378-B86A-AF7CA4D0400E}" type="presParOf" srcId="{897A560C-FACB-4276-A837-6B94BBE4B27E}" destId="{618C4A54-CE2E-4F1C-8124-AE6F2BB30A83}" srcOrd="4" destOrd="0" presId="urn:microsoft.com/office/officeart/2005/8/layout/list1"/>
    <dgm:cxn modelId="{B5558A47-BF4C-4526-8812-DBF6DE84E50F}" type="presParOf" srcId="{618C4A54-CE2E-4F1C-8124-AE6F2BB30A83}" destId="{50E480A5-C14C-4690-A954-4A9685ED483D}" srcOrd="0" destOrd="0" presId="urn:microsoft.com/office/officeart/2005/8/layout/list1"/>
    <dgm:cxn modelId="{BB615F04-57D5-46F4-A550-97054DF306AE}" type="presParOf" srcId="{618C4A54-CE2E-4F1C-8124-AE6F2BB30A83}" destId="{3C441E71-CF77-4145-9028-D4D064E177FB}" srcOrd="1" destOrd="0" presId="urn:microsoft.com/office/officeart/2005/8/layout/list1"/>
    <dgm:cxn modelId="{39A088EE-2BBE-4175-A091-6041FE182330}" type="presParOf" srcId="{897A560C-FACB-4276-A837-6B94BBE4B27E}" destId="{4808DB78-F3B6-46AB-977C-307853E34513}" srcOrd="5" destOrd="0" presId="urn:microsoft.com/office/officeart/2005/8/layout/list1"/>
    <dgm:cxn modelId="{195C77F4-968D-4CA4-919E-C6E6FCD6BE17}" type="presParOf" srcId="{897A560C-FACB-4276-A837-6B94BBE4B27E}" destId="{F2CEB943-A375-42EC-A706-1A1FC3A056E5}" srcOrd="6" destOrd="0" presId="urn:microsoft.com/office/officeart/2005/8/layout/list1"/>
    <dgm:cxn modelId="{4BB6BC9A-5938-480C-9D67-71EF55554CFD}" type="presParOf" srcId="{897A560C-FACB-4276-A837-6B94BBE4B27E}" destId="{7BAE391D-F7B4-4004-AF38-7E6B3331B220}" srcOrd="7" destOrd="0" presId="urn:microsoft.com/office/officeart/2005/8/layout/list1"/>
    <dgm:cxn modelId="{35A36CE1-C990-475A-B318-C4C08664B32C}" type="presParOf" srcId="{897A560C-FACB-4276-A837-6B94BBE4B27E}" destId="{F2FBF834-8E9F-432A-B813-5CE21FFBE2A5}" srcOrd="8" destOrd="0" presId="urn:microsoft.com/office/officeart/2005/8/layout/list1"/>
    <dgm:cxn modelId="{67B2B55D-5E5A-432F-B365-876DEC348DB4}" type="presParOf" srcId="{F2FBF834-8E9F-432A-B813-5CE21FFBE2A5}" destId="{7E7D7EB4-B57F-45A5-B8F3-8D1B836D706B}" srcOrd="0" destOrd="0" presId="urn:microsoft.com/office/officeart/2005/8/layout/list1"/>
    <dgm:cxn modelId="{51518A2F-4412-4A03-8991-257E70B70C45}" type="presParOf" srcId="{F2FBF834-8E9F-432A-B813-5CE21FFBE2A5}" destId="{7A6ECE1D-F4B2-45D5-95F9-F8D92CA8BFFC}" srcOrd="1" destOrd="0" presId="urn:microsoft.com/office/officeart/2005/8/layout/list1"/>
    <dgm:cxn modelId="{F8497C28-2E86-4DF3-8576-5228F3E5CA72}" type="presParOf" srcId="{897A560C-FACB-4276-A837-6B94BBE4B27E}" destId="{6B3776B1-DEB2-4D14-9339-2F6D30072F2D}" srcOrd="9" destOrd="0" presId="urn:microsoft.com/office/officeart/2005/8/layout/list1"/>
    <dgm:cxn modelId="{42ADA357-3CAA-49D7-8D00-240ED1B3FE4E}" type="presParOf" srcId="{897A560C-FACB-4276-A837-6B94BBE4B27E}" destId="{C067F59C-5AC0-48AE-A580-2164973AB2BF}" srcOrd="10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357158" y="3643314"/>
            <a:ext cx="9429816" cy="2643206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Dersin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Adı: Sosyal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Hizmette </a:t>
            </a:r>
            <a:r>
              <a:rPr lang="tr-TR" sz="3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Süpervizyon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Sorumlu </a:t>
            </a:r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Konu:</a:t>
            </a:r>
            <a:r>
              <a:rPr lang="da-DK" sz="2800" b="1" dirty="0" smtClean="0"/>
              <a:t>Sosyal Hizmette İdari </a:t>
            </a:r>
            <a:r>
              <a:rPr lang="tr-TR" sz="2800" b="1" dirty="0" smtClean="0"/>
              <a:t> </a:t>
            </a:r>
            <a:r>
              <a:rPr lang="tr-TR" sz="2800" b="1" dirty="0" err="1" smtClean="0"/>
              <a:t>Süpervizyon</a:t>
            </a:r>
            <a:r>
              <a:rPr lang="tr-TR" sz="2800" b="1" dirty="0" smtClean="0"/>
              <a:t>                                       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2060848"/>
            <a:ext cx="8229600" cy="4096112"/>
          </a:xfrm>
        </p:spPr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Çok fazla farklılaşmış hiyerarşik yapıları olan organizasyonlarda, doğrudan sosyal hizmet uzmanlarıyla iletişim içinde olan ve onlardan sorumlu olan, birinci derece süpervizörler ve idari personel vardır. </a:t>
            </a:r>
          </a:p>
          <a:p>
            <a:pPr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Süpervizör, idari zincirdeki bir bağlantı niteliğindedir – çalışanla doğrudan bir ilişki içinde olan bir idarecidir.</a:t>
            </a:r>
          </a:p>
          <a:p>
            <a:pPr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Süpervizör kurum yönetiminden ve kendilerine verilen spesifik, açıkça tanımlanmış idarî – yönetimsel görevler ve fonksiyonlardan sorumludur.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18723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8229600" cy="5156852"/>
          </a:xfrm>
        </p:spPr>
        <p:txBody>
          <a:bodyPr>
            <a:normAutofit fontScale="85000" lnSpcReduction="20000"/>
          </a:bodyPr>
          <a:lstStyle/>
          <a:p>
            <a:pPr indent="0" algn="just"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İdari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süpervizyonda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süpervizörün yerine getirmesi gereken sorumluluklar:</a:t>
            </a:r>
          </a:p>
          <a:p>
            <a:pPr lvl="0" indent="0" algn="just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Çalışanın işe alınması ve seçimi</a:t>
            </a: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Çalışanların işe başlatılması ve yerleştirilmesi</a:t>
            </a: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İş planlaması</a:t>
            </a: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İş ataması</a:t>
            </a: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İş görevlendirmesi</a:t>
            </a: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Çalışmayı izleme, gözden geçirme ve değerlendirme</a:t>
            </a: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İşi koordine etme</a:t>
            </a: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İletişim fonksiyonu</a:t>
            </a: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Savunucu olarak süpervizör</a:t>
            </a:r>
          </a:p>
          <a:p>
            <a:pPr lvl="0"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İdari tampon olarak süpervizör </a:t>
            </a:r>
          </a:p>
          <a:p>
            <a:pPr indent="0" algn="just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Değişim ajanı olarak süpervizör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79573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İş 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planı </a:t>
            </a:r>
            <a:endParaRPr lang="tr-T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İş görevlendirmeleri </a:t>
            </a:r>
            <a:endParaRPr lang="tr-T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İş yetkilendirmesi </a:t>
            </a:r>
            <a:endParaRPr lang="tr-T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İşi yönlendirme, denetleme ve gözden geçirme </a:t>
            </a:r>
            <a:endParaRPr lang="tr-T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İşi koordine etme </a:t>
            </a:r>
            <a:endParaRPr lang="tr-T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3200" dirty="0" smtClean="0"/>
          </a:p>
        </p:txBody>
      </p:sp>
    </p:spTree>
    <p:extLst>
      <p:ext uri="{BB962C8B-B14F-4D97-AF65-F5344CB8AC3E}">
        <p14:creationId xmlns:p14="http://schemas.microsoft.com/office/powerpoint/2010/main" xmlns="" val="3684205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İletişim  </a:t>
            </a:r>
            <a:r>
              <a:rPr lang="tr-TR" sz="3200" b="1" dirty="0" smtClean="0">
                <a:latin typeface="Times New Roman" pitchFamily="18" charset="0"/>
                <a:cs typeface="Times New Roman" pitchFamily="18" charset="0"/>
              </a:rPr>
              <a:t>Fonksiyonu </a:t>
            </a:r>
            <a:endParaRPr lang="tr-T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tr-TR" sz="3200" dirty="0"/>
          </a:p>
        </p:txBody>
      </p:sp>
      <p:graphicFrame>
        <p:nvGraphicFramePr>
          <p:cNvPr id="4" name="5 İçerik Yer Tutucusu"/>
          <p:cNvGraphicFramePr>
            <a:graphicFrameLocks/>
          </p:cNvGraphicFramePr>
          <p:nvPr/>
        </p:nvGraphicFramePr>
        <p:xfrm>
          <a:off x="571472" y="2786058"/>
          <a:ext cx="3826768" cy="2620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21804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Savunucu Olarak Süpervizör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İdari Tampon Olarak Süpervizör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Değişim Ajanı Olarak Süpervizör </a:t>
            </a:r>
            <a:endParaRPr lang="tr-TR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20</TotalTime>
  <Words>179</Words>
  <Application>Microsoft Office PowerPoint</Application>
  <PresentationFormat>Ekran Gösterisi (4:3)</PresentationFormat>
  <Paragraphs>37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Münevver ERYALÇIN</cp:lastModifiedBy>
  <cp:revision>8</cp:revision>
  <dcterms:created xsi:type="dcterms:W3CDTF">2017-04-26T08:36:58Z</dcterms:created>
  <dcterms:modified xsi:type="dcterms:W3CDTF">2017-12-11T10:56:43Z</dcterms:modified>
</cp:coreProperties>
</file>