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A060F8-B0A9-4F47-BAA2-9BAB86BB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2FC0892-A3A7-4632-A3CB-AC4F767C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DFD3-684A-47FC-8025-1AF83E335C05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AEF0603-B8EB-47C5-AC91-97B5AEA3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24B1D61-1DD6-4FE3-A705-CB6058E2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9FF8-30F3-435F-AEB2-CF9B22C185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48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55DD43E-7F0D-4A27-B664-380872F5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8D406EC-85ED-4689-BA4B-0B51F36E6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F7D348-422E-48C7-AB80-281064B24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DFD3-684A-47FC-8025-1AF83E335C05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6985AF-96BD-48FF-ADFB-7A7A63F2F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5A1886-6EBB-4A40-9EE1-D2E4172D0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9FF8-30F3-435F-AEB2-CF9B22C185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2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0EC4E4F-E3EF-4647-B57B-10F124FE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600" b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SENSÖRLER </a:t>
            </a:r>
            <a:br>
              <a:rPr lang="tr-TR" sz="6600" b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</a:br>
            <a:r>
              <a:rPr lang="tr-TR" sz="6600" b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VE DÖNÜŞTÜRÜCÜLER</a:t>
            </a:r>
            <a:endParaRPr lang="tr-TR" sz="6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7242825-0BA4-464E-B675-E7E748385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7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B24BA5F-75AD-446B-93A9-7C20FB5A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ÇIKIŞ BÜYÜKLÜKLERİNE GÖRE SENSÖRLER</a:t>
            </a:r>
            <a:endParaRPr lang="tr-TR" sz="24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50ECEB6-5DAE-4DB0-884A-1E67DFFFC9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7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8830F2B-7537-4E48-822C-5F4596C0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ÇIKIŞ BÜYÜKLÜKLERİNE GÖRE SENSÖRLER</a:t>
            </a:r>
            <a:endParaRPr lang="tr-TR" sz="24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EAB235-9829-46EC-8EA2-3FBFE8DF91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5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A447260-E9DC-409C-8E7B-CD40F5C0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ÇIKIŞ BÜYÜKLÜKLERİNE GÖRE SENSÖRLER</a:t>
            </a:r>
            <a:endParaRPr lang="tr-TR" sz="24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EDD23A-481E-4EC4-98C3-278D709884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0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64782DC-B838-4A77-9F0B-7203A12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ROBOT UYGULAMALARDA</a:t>
            </a:r>
            <a:b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 ÇOK KULLANILAN SENSÖRLER</a:t>
            </a:r>
            <a:endParaRPr lang="tr-TR" sz="24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4690E5-6396-4D76-8C16-D806870FD4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09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A0A1270-9F17-4882-A00B-162D00EE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326E9F-E94A-458B-BCFA-958C241D34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0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B71E737-F61E-49AE-BB99-13F9A40B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31E094-7823-4770-9CE6-0B3A6DFED5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5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0D75AA1-CBC1-43CA-B20C-A8CB4DE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A6B034A-A89B-4129-AAA6-D7290B965D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58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9A946D0-AA55-4F57-B302-8030877E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A23DF81-89AD-453D-8FC6-9CEA6273C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9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5DF06E4-51C3-484A-B5EE-184094E2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6A44EF4-D3BB-4ED2-8F05-729D89336D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4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6C7CA4C-79A5-44DA-B738-D6181BD3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64696E1-BC7D-4330-B32C-BBEDF52E37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8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787E0AC-5BFC-4DEA-A555-65154CF0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TEMEL</a:t>
            </a:r>
            <a:b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KAVRAMLAR</a:t>
            </a:r>
            <a:endParaRPr lang="tr-TR" sz="32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BE6D663-5442-4BE1-8B5B-B0EDF823A4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8F5B372-CB25-4115-B983-44F4A875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7A0B73-25DB-4304-A235-B13AE2710A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58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1619344-8CDC-4F62-A81B-E8B52DC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2E0A55-45AB-4DC4-96AE-69D400051F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12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E8A9DBD-64B1-4711-93E7-C8E92D13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B6C0250-69F5-4FF2-86E9-CABB81328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0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22F3407-C235-4653-95EC-9C4D6982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F38A570-B410-4646-B83E-5EE7F8F6E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72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87865BB-6DD1-4262-B05B-A76C475C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BA17B56-5746-42FC-B39C-7F528817A4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93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D067752-839F-4B39-A345-596EDC53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AEA2AEB-1C92-4F8C-8007-5C3A030645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7C1D8C7-F3F2-4318-8A29-A2CA088A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tr-TR" sz="3200" b="1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FB1E5E5-237B-4060-8300-2B24B9F691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10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23ABCE3-B1CA-40E5-ADD7-55606445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b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760196D-EAE1-4A02-98F4-D17B2D1929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28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4BA37C5-A121-4F03-A165-B58FC47B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SÜREÇ KONTROLÜ</a:t>
            </a:r>
            <a:b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2792F8D-35D9-4760-882B-115A1E798C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85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1C58E3D-C8C9-49EB-9170-4BF1B5B2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SENSÖRLER İLE İLGİLİ BAZI PARAMETRELER</a:t>
            </a: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1353348-2728-4EDB-B029-556087ED23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0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2684D12-AF85-4940-AC47-36E7B63E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TEMEL</a:t>
            </a:r>
            <a:b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KAVRAMLAR</a:t>
            </a:r>
            <a:endParaRPr lang="tr-TR" sz="32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CB134C4-7E43-4B17-96BE-D67B769C9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40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F129F1C-C60C-4DA5-BD03-5E44BB79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SENSÖRLER İLE İLGİLİ BAZI PARAMETRELER</a:t>
            </a: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9C7E99E-E2B9-4B75-9DD4-F33AECBBC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75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AFB9A22-4DAA-4AAD-868E-32D21952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SENSÖRLER İLE İLGİLİ BAZI PARAMETRELER</a:t>
            </a:r>
            <a:endParaRPr lang="tr-TR" sz="2200" b="1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182F92D-E353-40CE-B7B7-9C8A6BE11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1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F9BEB66-B898-4C80-8CCD-A6CF5517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14B75F6-C316-4AA5-8A5F-226CB73A6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FB9C3A3-2F9A-4090-957F-03044820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9D1CEFF-C343-4C5B-AA70-36066A4D5B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66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3B8D17D-613D-49E4-97D7-5709D727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90DE62-1A71-409A-AC4E-D8D7CBA997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2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7FAA2A2-9C5E-4795-902A-B805C97F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9CF8EF1-D533-4858-93CC-8FA732617B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8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0D129C3-9E96-438E-9CE2-7139C71C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363DFA-E610-4553-A20B-C579EE7075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81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003E863-3645-47AA-853E-0793C5DE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EDDC0E-CB4E-4105-8CBB-DC758F8C20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79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58DFE8D-2001-4564-B181-0F252433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1F8F173-7CAA-4398-91E9-4B280C1201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1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3E2F5C1-A222-4F9A-AB8B-EBB9BEF9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TEMEL</a:t>
            </a:r>
            <a:b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KAVRAMLAR</a:t>
            </a:r>
            <a:endParaRPr lang="tr-TR" sz="32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09C6898-EB50-4BC4-9A43-1C469710EF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5B92E32-FBC9-46E4-B184-7A4346A1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TEMEL</a:t>
            </a:r>
            <a:b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32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KAVRAMLAR</a:t>
            </a:r>
            <a:endParaRPr lang="tr-TR" sz="32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B9004F-1013-4668-AB28-38009B4C67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A7C0C43-360B-47F3-9632-8755B7EF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BESLENME İHTİYAÇLARINA GÖRE SENSÖRLER</a:t>
            </a:r>
            <a:endParaRPr lang="tr-TR" sz="24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E64BC63-5C47-44D0-B31D-2CD999F82F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26E2DAB-06F4-44E5-8DB5-01C7B7B3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BESLENME İHTİYAÇLARINA GÖRE SENSÖRLER</a:t>
            </a:r>
            <a:endParaRPr lang="tr-TR" sz="24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25C8FC9-94D8-4A07-B1AF-4CD7A010B3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7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9FABF0D-58AE-42BC-A044-4DBEA7CE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BESLENME İHTİYAÇLARINA GÖRE SENSÖRLER</a:t>
            </a:r>
            <a:endParaRPr lang="tr-TR" sz="24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A85BB1E-3C34-40C1-8B54-FBD2F41948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6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0C33F76-4A9A-4248-8987-2F02A716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b="1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GİRİŞ BÜYÜKLÜKLERİNE GÖRE SENSÖRLER</a:t>
            </a:r>
            <a:endParaRPr lang="tr-TR" sz="24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347667-A345-411F-BB18-808AB2854C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Geniş ekran</PresentationFormat>
  <Paragraphs>31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Teması</vt:lpstr>
      <vt:lpstr>SENSÖRLER  VE DÖNÜŞTÜRÜCÜLER</vt:lpstr>
      <vt:lpstr>TEMEL KAVRAMLAR</vt:lpstr>
      <vt:lpstr>TEMEL KAVRAMLAR</vt:lpstr>
      <vt:lpstr>TEMEL KAVRAMLAR</vt:lpstr>
      <vt:lpstr>TEMEL KAVRAMLAR</vt:lpstr>
      <vt:lpstr>BESLENME İHTİYAÇLARINA GÖRE SENSÖRLER</vt:lpstr>
      <vt:lpstr>BESLENME İHTİYAÇLARINA GÖRE SENSÖRLER</vt:lpstr>
      <vt:lpstr>BESLENME İHTİYAÇLARINA GÖRE SENSÖRLER</vt:lpstr>
      <vt:lpstr>GİRİŞ BÜYÜKLÜKLERİNE GÖRE SENSÖRLER</vt:lpstr>
      <vt:lpstr>ÇIKIŞ BÜYÜKLÜKLERİNE GÖRE SENSÖRLER</vt:lpstr>
      <vt:lpstr>ÇIKIŞ BÜYÜKLÜKLERİNE GÖRE SENSÖRLER</vt:lpstr>
      <vt:lpstr>ÇIKIŞ BÜYÜKLÜKLERİNE GÖRE SENSÖRLER</vt:lpstr>
      <vt:lpstr>ROBOT UYGULAMALARDA EN ÇOK KULLANILAN SENSÖRLER</vt:lpstr>
      <vt:lpstr>SÜREÇ KONTROLÜ  </vt:lpstr>
      <vt:lpstr>SÜREÇ KONTROLÜ  </vt:lpstr>
      <vt:lpstr>SÜREÇ KONTROLÜ  </vt:lpstr>
      <vt:lpstr>SÜREÇ KONTROLÜ  </vt:lpstr>
      <vt:lpstr>SÜREÇ KONTROLÜ  </vt:lpstr>
      <vt:lpstr>SÜREÇ KONTROLÜ  </vt:lpstr>
      <vt:lpstr>SÜREÇ KONTROLÜ  </vt:lpstr>
      <vt:lpstr>SÜREÇ KONTROLÜ  </vt:lpstr>
      <vt:lpstr>SÜREÇ KONTROLÜ</vt:lpstr>
      <vt:lpstr>SÜREÇ KONTROLÜ</vt:lpstr>
      <vt:lpstr>SÜREÇ KONTROLÜ  </vt:lpstr>
      <vt:lpstr>SÜREÇ KONTROLÜ  </vt:lpstr>
      <vt:lpstr>SÜREÇ KONTROLÜ  </vt:lpstr>
      <vt:lpstr>SÜREÇ KONTROLÜ </vt:lpstr>
      <vt:lpstr>SÜREÇ KONTROLÜ </vt:lpstr>
      <vt:lpstr>SENSÖRLER İLE İLGİLİ BAZI PARAMETRELER</vt:lpstr>
      <vt:lpstr>SENSÖRLER İLE İLGİLİ BAZI PARAMETRELER</vt:lpstr>
      <vt:lpstr>SENSÖRLER İLE İLGİLİ BAZI PARAMETRELER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SENSÖRLER  VE DÖNÜŞTÜRÜCÜLER</dc:title>
  <dc:creator>hüseyin k.erdem</dc:creator>
  <cp:lastModifiedBy>hüseyin k.erdem</cp:lastModifiedBy>
  <cp:revision>1</cp:revision>
  <dcterms:created xsi:type="dcterms:W3CDTF">2021-02-10T20:24:46Z</dcterms:created>
  <dcterms:modified xsi:type="dcterms:W3CDTF">2021-02-10T20:24:46Z</dcterms:modified>
</cp:coreProperties>
</file>