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0" r:id="rId4"/>
    <p:sldId id="271" r:id="rId5"/>
    <p:sldId id="259" r:id="rId6"/>
    <p:sldId id="260" r:id="rId7"/>
    <p:sldId id="267" r:id="rId8"/>
    <p:sldId id="261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11.Hafta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Kültürel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Temsiller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Medya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ve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kültürel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çalışmalar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Kültürel</a:t>
            </a:r>
            <a:r>
              <a:rPr lang="en-US" sz="4400" dirty="0" smtClean="0"/>
              <a:t> </a:t>
            </a:r>
            <a:r>
              <a:rPr lang="en-US" sz="4400" dirty="0" err="1" smtClean="0"/>
              <a:t>ürünleri</a:t>
            </a:r>
            <a:r>
              <a:rPr lang="en-US" sz="4400" dirty="0" smtClean="0"/>
              <a:t> </a:t>
            </a:r>
            <a:r>
              <a:rPr lang="en-US" sz="4400" dirty="0" err="1" smtClean="0"/>
              <a:t>sınıf</a:t>
            </a:r>
            <a:r>
              <a:rPr lang="en-US" sz="4400" dirty="0" smtClean="0"/>
              <a:t>, </a:t>
            </a:r>
            <a:r>
              <a:rPr lang="en-US" sz="4400" dirty="0" err="1" smtClean="0"/>
              <a:t>toplumsal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</a:t>
            </a:r>
            <a:r>
              <a:rPr lang="en-US" sz="4400" dirty="0" smtClean="0"/>
              <a:t>, ırk </a:t>
            </a:r>
            <a:r>
              <a:rPr lang="en-US" sz="4400" dirty="0" err="1" smtClean="0"/>
              <a:t>ekseninde</a:t>
            </a:r>
            <a:r>
              <a:rPr lang="en-US" sz="4400" dirty="0" smtClean="0"/>
              <a:t> </a:t>
            </a:r>
            <a:r>
              <a:rPr lang="en-US" sz="4400" dirty="0" err="1" smtClean="0"/>
              <a:t>inceleme</a:t>
            </a:r>
            <a:endParaRPr lang="en-US" sz="4400" dirty="0" smtClean="0"/>
          </a:p>
          <a:p>
            <a:pPr lvl="1"/>
            <a:r>
              <a:rPr lang="en-US" sz="4000" dirty="0" err="1" smtClean="0"/>
              <a:t>Tarihsel</a:t>
            </a:r>
            <a:r>
              <a:rPr lang="en-US" sz="4000" dirty="0" smtClean="0"/>
              <a:t> </a:t>
            </a:r>
            <a:r>
              <a:rPr lang="en-US" sz="4000" dirty="0" err="1" smtClean="0"/>
              <a:t>gelişim</a:t>
            </a:r>
            <a:endParaRPr lang="en-US" sz="4000" dirty="0" smtClean="0"/>
          </a:p>
          <a:p>
            <a:pPr lvl="1"/>
            <a:r>
              <a:rPr lang="en-US" sz="4000" dirty="0" err="1" smtClean="0"/>
              <a:t>İdeoloji</a:t>
            </a:r>
            <a:r>
              <a:rPr lang="en-US" sz="4000" dirty="0" smtClean="0"/>
              <a:t>, </a:t>
            </a:r>
            <a:r>
              <a:rPr lang="en-US" sz="4000" dirty="0" err="1" smtClean="0"/>
              <a:t>söylem</a:t>
            </a:r>
            <a:r>
              <a:rPr lang="en-US" sz="4000" dirty="0" smtClean="0"/>
              <a:t>, </a:t>
            </a:r>
            <a:r>
              <a:rPr lang="en-US" sz="4000" dirty="0" err="1" smtClean="0"/>
              <a:t>gündelik</a:t>
            </a:r>
            <a:r>
              <a:rPr lang="en-US" sz="4000" dirty="0" smtClean="0"/>
              <a:t> </a:t>
            </a:r>
            <a:r>
              <a:rPr lang="en-US" sz="4000" dirty="0" err="1" smtClean="0"/>
              <a:t>yaşam</a:t>
            </a:r>
            <a:endParaRPr lang="en-US" sz="4000" dirty="0"/>
          </a:p>
          <a:p>
            <a:pPr lvl="1"/>
            <a:r>
              <a:rPr lang="en-US" sz="4000" dirty="0" err="1" smtClean="0"/>
              <a:t>Feminizmle</a:t>
            </a:r>
            <a:r>
              <a:rPr lang="en-US" sz="4000" dirty="0" smtClean="0"/>
              <a:t> </a:t>
            </a:r>
            <a:r>
              <a:rPr lang="en-US" sz="4000" dirty="0" err="1" smtClean="0"/>
              <a:t>ortaklıklar</a:t>
            </a:r>
            <a:r>
              <a:rPr lang="en-US" sz="4000" dirty="0" smtClean="0"/>
              <a:t>, </a:t>
            </a:r>
            <a:r>
              <a:rPr lang="en-US" sz="4000" dirty="0" err="1" smtClean="0"/>
              <a:t>çelişkiler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latin typeface="+mn-lt"/>
              </a:rPr>
              <a:t>Cinsiyetçi</a:t>
            </a:r>
            <a:r>
              <a:rPr lang="en-US" sz="6000" b="1" dirty="0" smtClean="0">
                <a:latin typeface="+mn-lt"/>
              </a:rPr>
              <a:t> </a:t>
            </a:r>
            <a:r>
              <a:rPr lang="en-US" sz="6000" b="1" dirty="0" err="1" smtClean="0">
                <a:latin typeface="+mn-lt"/>
              </a:rPr>
              <a:t>Medya</a:t>
            </a:r>
            <a:r>
              <a:rPr lang="en-US" sz="6000" b="1" dirty="0" smtClean="0">
                <a:latin typeface="+mn-lt"/>
              </a:rPr>
              <a:t> </a:t>
            </a:r>
            <a:r>
              <a:rPr lang="en-US" sz="6000" b="1" dirty="0" err="1" smtClean="0">
                <a:latin typeface="+mn-lt"/>
              </a:rPr>
              <a:t>Temsilleri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0667"/>
            <a:ext cx="10515600" cy="3806296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/>
              <a:t>1960 </a:t>
            </a:r>
            <a:r>
              <a:rPr lang="en-US" sz="4400" dirty="0" err="1"/>
              <a:t>sonrasında</a:t>
            </a:r>
            <a:r>
              <a:rPr lang="en-US" sz="4400" dirty="0"/>
              <a:t> </a:t>
            </a:r>
            <a:r>
              <a:rPr lang="en-US" sz="4400" dirty="0" err="1"/>
              <a:t>feministler</a:t>
            </a:r>
            <a:r>
              <a:rPr lang="en-US" sz="4400" dirty="0"/>
              <a:t>, </a:t>
            </a:r>
            <a:r>
              <a:rPr lang="en-US" sz="4400" dirty="0" err="1"/>
              <a:t>kadınların</a:t>
            </a:r>
            <a:r>
              <a:rPr lang="en-US" sz="4400" dirty="0"/>
              <a:t> </a:t>
            </a:r>
            <a:r>
              <a:rPr lang="en-US" sz="4400" dirty="0" err="1"/>
              <a:t>geleneksel</a:t>
            </a:r>
            <a:r>
              <a:rPr lang="en-US" sz="4400" dirty="0"/>
              <a:t> </a:t>
            </a:r>
            <a:r>
              <a:rPr lang="en-US" sz="4400" dirty="0" err="1"/>
              <a:t>rolleri</a:t>
            </a:r>
            <a:r>
              <a:rPr lang="en-US" sz="4400" dirty="0"/>
              <a:t> </a:t>
            </a:r>
            <a:r>
              <a:rPr lang="en-US" sz="4400" dirty="0" err="1"/>
              <a:t>dışında</a:t>
            </a:r>
            <a:r>
              <a:rPr lang="en-US" sz="4400" dirty="0"/>
              <a:t> </a:t>
            </a:r>
            <a:r>
              <a:rPr lang="en-US" sz="4400" dirty="0" err="1"/>
              <a:t>medyada</a:t>
            </a:r>
            <a:r>
              <a:rPr lang="en-US" sz="4400" dirty="0"/>
              <a:t> </a:t>
            </a:r>
            <a:r>
              <a:rPr lang="en-US" sz="4400" dirty="0" err="1"/>
              <a:t>neredeyse</a:t>
            </a:r>
            <a:r>
              <a:rPr lang="en-US" sz="4400" dirty="0"/>
              <a:t> </a:t>
            </a:r>
            <a:r>
              <a:rPr lang="en-US" sz="4400" dirty="0" err="1"/>
              <a:t>hiç</a:t>
            </a:r>
            <a:r>
              <a:rPr lang="en-US" sz="4400" dirty="0"/>
              <a:t> </a:t>
            </a:r>
            <a:r>
              <a:rPr lang="en-US" sz="4400" dirty="0" err="1"/>
              <a:t>temsil</a:t>
            </a:r>
            <a:r>
              <a:rPr lang="en-US" sz="4400" dirty="0"/>
              <a:t> </a:t>
            </a:r>
            <a:r>
              <a:rPr lang="en-US" sz="4400" dirty="0" err="1"/>
              <a:t>edilmediğini</a:t>
            </a:r>
            <a:r>
              <a:rPr lang="en-US" sz="4400" dirty="0"/>
              <a:t> </a:t>
            </a:r>
            <a:r>
              <a:rPr lang="en-US" sz="4400" dirty="0" err="1"/>
              <a:t>fark</a:t>
            </a:r>
            <a:r>
              <a:rPr lang="en-US" sz="4400" dirty="0"/>
              <a:t> </a:t>
            </a:r>
            <a:r>
              <a:rPr lang="en-US" sz="4400" dirty="0" err="1"/>
              <a:t>ettiler</a:t>
            </a:r>
            <a:endParaRPr lang="en-US" sz="4400" dirty="0"/>
          </a:p>
          <a:p>
            <a:pPr lvl="1"/>
            <a:r>
              <a:rPr lang="en-US" sz="4400" dirty="0"/>
              <a:t>Bu </a:t>
            </a:r>
            <a:r>
              <a:rPr lang="en-US" sz="4400" dirty="0" err="1"/>
              <a:t>dönemde</a:t>
            </a:r>
            <a:r>
              <a:rPr lang="en-US" sz="4400" dirty="0"/>
              <a:t> </a:t>
            </a:r>
            <a:r>
              <a:rPr lang="en-US" sz="4400" dirty="0" err="1"/>
              <a:t>kitle</a:t>
            </a:r>
            <a:r>
              <a:rPr lang="en-US" sz="4400" dirty="0"/>
              <a:t> </a:t>
            </a:r>
            <a:r>
              <a:rPr lang="en-US" sz="4400" dirty="0" err="1"/>
              <a:t>medyasının</a:t>
            </a:r>
            <a:r>
              <a:rPr lang="en-US" sz="4400" dirty="0"/>
              <a:t> </a:t>
            </a:r>
            <a:r>
              <a:rPr lang="en-US" sz="4400" dirty="0" err="1"/>
              <a:t>kazandığı</a:t>
            </a:r>
            <a:r>
              <a:rPr lang="en-US" sz="4400" dirty="0"/>
              <a:t> </a:t>
            </a:r>
            <a:r>
              <a:rPr lang="en-US" sz="4400" dirty="0" err="1"/>
              <a:t>önem</a:t>
            </a:r>
            <a:endParaRPr lang="en-US" sz="4400" dirty="0"/>
          </a:p>
          <a:p>
            <a:pPr lvl="1"/>
            <a:r>
              <a:rPr lang="en-US" sz="4400" dirty="0"/>
              <a:t>1950’lerde </a:t>
            </a:r>
            <a:r>
              <a:rPr lang="en-US" sz="4400" dirty="0" err="1"/>
              <a:t>geri-tepme</a:t>
            </a:r>
            <a:r>
              <a:rPr lang="en-US" sz="4400" dirty="0"/>
              <a:t> </a:t>
            </a:r>
            <a:r>
              <a:rPr lang="en-US" sz="4400" dirty="0" err="1"/>
              <a:t>ve</a:t>
            </a:r>
            <a:r>
              <a:rPr lang="en-US" sz="4400" dirty="0"/>
              <a:t> </a:t>
            </a:r>
            <a:r>
              <a:rPr lang="en-US" sz="4400" dirty="0" err="1"/>
              <a:t>evcimenlik</a:t>
            </a:r>
            <a:r>
              <a:rPr lang="en-US" sz="4400" dirty="0"/>
              <a:t> </a:t>
            </a:r>
            <a:r>
              <a:rPr lang="en-US" sz="4400" dirty="0" err="1"/>
              <a:t>ideolojisi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2200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5834063"/>
          </a:xfrm>
        </p:spPr>
        <p:txBody>
          <a:bodyPr/>
          <a:lstStyle/>
          <a:p>
            <a:endParaRPr lang="en-US" sz="4400" dirty="0"/>
          </a:p>
          <a:p>
            <a:pPr marL="0" indent="0">
              <a:buNone/>
            </a:pPr>
            <a:r>
              <a:rPr lang="en-US" sz="4800" b="1" dirty="0"/>
              <a:t>İ</a:t>
            </a:r>
            <a:r>
              <a:rPr lang="en-US" sz="4800" b="1" dirty="0" smtClean="0"/>
              <a:t>lk </a:t>
            </a:r>
            <a:r>
              <a:rPr lang="en-US" sz="4800" b="1" dirty="0" err="1" smtClean="0"/>
              <a:t>dönem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eleştiri</a:t>
            </a:r>
            <a:endParaRPr lang="en-US" sz="4800" b="1" dirty="0" smtClean="0"/>
          </a:p>
          <a:p>
            <a:endParaRPr lang="en-US" sz="4400" dirty="0" smtClean="0"/>
          </a:p>
          <a:p>
            <a:pPr lvl="1"/>
            <a:r>
              <a:rPr lang="en-US" sz="4400" dirty="0" err="1" smtClean="0"/>
              <a:t>Medyanın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</a:t>
            </a:r>
            <a:r>
              <a:rPr lang="en-US" sz="4400" dirty="0" smtClean="0"/>
              <a:t> </a:t>
            </a:r>
            <a:r>
              <a:rPr lang="en-US" sz="4400" dirty="0" err="1" smtClean="0"/>
              <a:t>kalıp</a:t>
            </a:r>
            <a:r>
              <a:rPr lang="en-US" sz="4400" dirty="0" smtClean="0"/>
              <a:t> </a:t>
            </a:r>
            <a:r>
              <a:rPr lang="en-US" sz="4400" dirty="0" err="1" smtClean="0"/>
              <a:t>rollerini</a:t>
            </a:r>
            <a:r>
              <a:rPr lang="en-US" sz="4400" dirty="0" smtClean="0"/>
              <a:t> </a:t>
            </a:r>
            <a:r>
              <a:rPr lang="en-US" sz="4400" dirty="0" err="1" smtClean="0"/>
              <a:t>yeniden</a:t>
            </a:r>
            <a:r>
              <a:rPr lang="en-US" sz="4400" dirty="0" smtClean="0"/>
              <a:t> </a:t>
            </a:r>
            <a:r>
              <a:rPr lang="en-US" sz="4400" dirty="0" err="1" smtClean="0"/>
              <a:t>üretmedeki</a:t>
            </a:r>
            <a:r>
              <a:rPr lang="en-US" sz="4400" dirty="0" smtClean="0"/>
              <a:t> </a:t>
            </a:r>
            <a:r>
              <a:rPr lang="en-US" sz="4400" dirty="0" err="1" smtClean="0"/>
              <a:t>rolü</a:t>
            </a:r>
            <a:endParaRPr lang="en-US" sz="4400" dirty="0" smtClean="0"/>
          </a:p>
          <a:p>
            <a:pPr lvl="1"/>
            <a:r>
              <a:rPr lang="en-US" sz="4400" dirty="0" smtClean="0"/>
              <a:t>Kadın </a:t>
            </a:r>
            <a:r>
              <a:rPr lang="en-US" sz="4400" dirty="0" err="1" smtClean="0"/>
              <a:t>bedeninin</a:t>
            </a:r>
            <a:r>
              <a:rPr lang="en-US" sz="4400" dirty="0" smtClean="0"/>
              <a:t> </a:t>
            </a:r>
            <a:r>
              <a:rPr lang="en-US" sz="4400" dirty="0" err="1" smtClean="0"/>
              <a:t>metalaşması</a:t>
            </a:r>
            <a:r>
              <a:rPr lang="en-US" sz="4400" dirty="0" smtClean="0"/>
              <a:t> </a:t>
            </a:r>
          </a:p>
          <a:p>
            <a:pPr lvl="1"/>
            <a:r>
              <a:rPr lang="en-US" sz="4400" dirty="0" err="1" smtClean="0"/>
              <a:t>Tüketim</a:t>
            </a:r>
            <a:r>
              <a:rPr lang="en-US" sz="4400" dirty="0" smtClean="0"/>
              <a:t> </a:t>
            </a:r>
            <a:r>
              <a:rPr lang="en-US" sz="4400" dirty="0" err="1" smtClean="0"/>
              <a:t>kültürü</a:t>
            </a:r>
            <a:endParaRPr lang="en-US" sz="4400" dirty="0" smtClean="0"/>
          </a:p>
          <a:p>
            <a:pPr lvl="1"/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76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1067"/>
            <a:ext cx="10515600" cy="6026963"/>
          </a:xfrm>
        </p:spPr>
        <p:txBody>
          <a:bodyPr>
            <a:normAutofit/>
          </a:bodyPr>
          <a:lstStyle/>
          <a:p>
            <a:pPr lvl="1"/>
            <a:endParaRPr lang="en-US" sz="4000" dirty="0" smtClean="0"/>
          </a:p>
          <a:p>
            <a:pPr lvl="1"/>
            <a:r>
              <a:rPr lang="en-US" sz="4000" dirty="0" err="1" smtClean="0"/>
              <a:t>Kadınların</a:t>
            </a:r>
            <a:r>
              <a:rPr lang="en-US" sz="4000" dirty="0" smtClean="0"/>
              <a:t> </a:t>
            </a:r>
            <a:r>
              <a:rPr lang="en-US" sz="4000" dirty="0" err="1" smtClean="0"/>
              <a:t>temsiline</a:t>
            </a:r>
            <a:r>
              <a:rPr lang="en-US" sz="4000" dirty="0" smtClean="0"/>
              <a:t> </a:t>
            </a:r>
            <a:r>
              <a:rPr lang="en-US" sz="4000" dirty="0" err="1" smtClean="0"/>
              <a:t>ilişkin</a:t>
            </a:r>
            <a:r>
              <a:rPr lang="en-US" sz="4000" dirty="0" smtClean="0"/>
              <a:t> feminist </a:t>
            </a:r>
            <a:r>
              <a:rPr lang="en-US" sz="4000" dirty="0" err="1" smtClean="0"/>
              <a:t>çalışmalar</a:t>
            </a:r>
            <a:r>
              <a:rPr lang="en-US" sz="4000" dirty="0" smtClean="0"/>
              <a:t> </a:t>
            </a:r>
            <a:r>
              <a:rPr lang="en-US" sz="4000" dirty="0" err="1" smtClean="0"/>
              <a:t>zamanla</a:t>
            </a:r>
            <a:r>
              <a:rPr lang="en-US" sz="4000" dirty="0" smtClean="0"/>
              <a:t> </a:t>
            </a:r>
            <a:r>
              <a:rPr lang="en-US" sz="4000" dirty="0" err="1" smtClean="0"/>
              <a:t>zenginleşiyor</a:t>
            </a:r>
            <a:r>
              <a:rPr lang="en-US" sz="4000" dirty="0" smtClean="0"/>
              <a:t>:</a:t>
            </a:r>
          </a:p>
          <a:p>
            <a:pPr lvl="2"/>
            <a:r>
              <a:rPr lang="en-US" sz="3600" dirty="0" err="1" smtClean="0"/>
              <a:t>Kadınların</a:t>
            </a:r>
            <a:r>
              <a:rPr lang="en-US" sz="3600" dirty="0" smtClean="0"/>
              <a:t> alt </a:t>
            </a:r>
            <a:r>
              <a:rPr lang="en-US" sz="3600" dirty="0" err="1" smtClean="0"/>
              <a:t>kültürlerine</a:t>
            </a:r>
            <a:r>
              <a:rPr lang="en-US" sz="3600" dirty="0" smtClean="0"/>
              <a:t> </a:t>
            </a:r>
            <a:r>
              <a:rPr lang="en-US" sz="3600" dirty="0" err="1" smtClean="0"/>
              <a:t>ilişkin</a:t>
            </a:r>
            <a:r>
              <a:rPr lang="en-US" sz="3600" dirty="0" smtClean="0"/>
              <a:t> </a:t>
            </a:r>
            <a:r>
              <a:rPr lang="en-US" sz="3600" dirty="0" err="1" smtClean="0"/>
              <a:t>çalışmalar</a:t>
            </a:r>
            <a:endParaRPr lang="en-US" sz="3600" dirty="0" smtClean="0"/>
          </a:p>
          <a:p>
            <a:pPr lvl="2"/>
            <a:r>
              <a:rPr lang="en-US" sz="3600" dirty="0" smtClean="0"/>
              <a:t>AIDS </a:t>
            </a:r>
            <a:r>
              <a:rPr lang="en-US" sz="3600" dirty="0" err="1" smtClean="0"/>
              <a:t>krizi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homofobik</a:t>
            </a:r>
            <a:r>
              <a:rPr lang="en-US" sz="3600" dirty="0" smtClean="0"/>
              <a:t> </a:t>
            </a:r>
            <a:r>
              <a:rPr lang="en-US" sz="3600" dirty="0" err="1" smtClean="0"/>
              <a:t>medya</a:t>
            </a:r>
            <a:r>
              <a:rPr lang="en-US" sz="3600" dirty="0" smtClean="0"/>
              <a:t> </a:t>
            </a:r>
            <a:r>
              <a:rPr lang="en-US" sz="3600" dirty="0" err="1" smtClean="0"/>
              <a:t>temsilleri</a:t>
            </a:r>
            <a:endParaRPr lang="en-US" sz="3600" dirty="0" smtClean="0"/>
          </a:p>
          <a:p>
            <a:pPr lvl="2"/>
            <a:r>
              <a:rPr lang="en-US" sz="3600" dirty="0" err="1" smtClean="0"/>
              <a:t>Temsil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somut</a:t>
            </a:r>
            <a:r>
              <a:rPr lang="en-US" sz="3600" dirty="0" smtClean="0"/>
              <a:t> </a:t>
            </a:r>
            <a:r>
              <a:rPr lang="en-US" sz="3600" dirty="0" err="1" smtClean="0"/>
              <a:t>gündelik</a:t>
            </a:r>
            <a:r>
              <a:rPr lang="en-US" sz="3600" dirty="0" smtClean="0"/>
              <a:t> </a:t>
            </a:r>
            <a:r>
              <a:rPr lang="en-US" sz="3600" dirty="0" err="1" smtClean="0"/>
              <a:t>pratikler</a:t>
            </a:r>
            <a:r>
              <a:rPr lang="en-US" sz="3600" dirty="0" smtClean="0"/>
              <a:t> </a:t>
            </a:r>
            <a:r>
              <a:rPr lang="en-US" sz="3600" dirty="0" err="1" smtClean="0"/>
              <a:t>arasındaki</a:t>
            </a:r>
            <a:r>
              <a:rPr lang="en-US" sz="3600" dirty="0" smtClean="0"/>
              <a:t> </a:t>
            </a:r>
            <a:r>
              <a:rPr lang="en-US" sz="3600" dirty="0" err="1" smtClean="0"/>
              <a:t>ilişkiler</a:t>
            </a:r>
            <a:endParaRPr lang="en-US" sz="3600" dirty="0" smtClean="0"/>
          </a:p>
          <a:p>
            <a:pPr lvl="2"/>
            <a:r>
              <a:rPr lang="en-US" sz="3600" dirty="0" err="1" smtClean="0"/>
              <a:t>Kadınların</a:t>
            </a:r>
            <a:r>
              <a:rPr lang="en-US" sz="3600" dirty="0" smtClean="0"/>
              <a:t> </a:t>
            </a:r>
            <a:r>
              <a:rPr lang="en-US" sz="3600" dirty="0" err="1" smtClean="0"/>
              <a:t>güçlenmesi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katılımcı</a:t>
            </a:r>
            <a:r>
              <a:rPr lang="en-US" sz="3600" dirty="0" smtClean="0"/>
              <a:t> </a:t>
            </a:r>
            <a:r>
              <a:rPr lang="en-US" sz="3600" dirty="0" err="1" smtClean="0"/>
              <a:t>medya</a:t>
            </a:r>
            <a:r>
              <a:rPr lang="en-US" sz="3600" dirty="0" smtClean="0"/>
              <a:t> </a:t>
            </a:r>
            <a:r>
              <a:rPr lang="en-US" sz="3600" dirty="0" err="1" smtClean="0"/>
              <a:t>pratikleri</a:t>
            </a:r>
            <a:endParaRPr lang="en-US" sz="3600" dirty="0" smtClean="0"/>
          </a:p>
          <a:p>
            <a:pPr lvl="1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Pornografi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tartışması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733"/>
            <a:ext cx="10515600" cy="4724400"/>
          </a:xfrm>
        </p:spPr>
        <p:txBody>
          <a:bodyPr>
            <a:normAutofit/>
          </a:bodyPr>
          <a:lstStyle/>
          <a:p>
            <a:pPr lvl="1"/>
            <a:r>
              <a:rPr lang="en-US" sz="4000" dirty="0" err="1" smtClean="0"/>
              <a:t>Pornografik</a:t>
            </a:r>
            <a:r>
              <a:rPr lang="en-US" sz="4000" dirty="0" smtClean="0"/>
              <a:t> </a:t>
            </a:r>
            <a:r>
              <a:rPr lang="en-US" sz="4000" dirty="0" err="1" smtClean="0"/>
              <a:t>temsiller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diğer</a:t>
            </a:r>
            <a:r>
              <a:rPr lang="en-US" sz="4000" dirty="0" smtClean="0"/>
              <a:t> </a:t>
            </a:r>
            <a:r>
              <a:rPr lang="en-US" sz="4000" dirty="0" err="1" smtClean="0"/>
              <a:t>kültürel</a:t>
            </a:r>
            <a:r>
              <a:rPr lang="en-US" sz="4000" dirty="0" smtClean="0"/>
              <a:t> </a:t>
            </a:r>
            <a:r>
              <a:rPr lang="en-US" sz="4000" dirty="0" err="1" smtClean="0"/>
              <a:t>temsiller</a:t>
            </a:r>
            <a:r>
              <a:rPr lang="en-US" sz="4000" dirty="0" smtClean="0"/>
              <a:t> </a:t>
            </a:r>
            <a:r>
              <a:rPr lang="en-US" sz="4000" dirty="0" err="1" smtClean="0"/>
              <a:t>arasındaki</a:t>
            </a:r>
            <a:r>
              <a:rPr lang="en-US" sz="4000" dirty="0" smtClean="0"/>
              <a:t> </a:t>
            </a:r>
            <a:r>
              <a:rPr lang="en-US" sz="4000" dirty="0" err="1" smtClean="0"/>
              <a:t>süreklilik</a:t>
            </a:r>
            <a:r>
              <a:rPr lang="en-US" sz="4000" dirty="0" smtClean="0"/>
              <a:t>/</a:t>
            </a:r>
            <a:r>
              <a:rPr lang="en-US" sz="4000" dirty="0" err="1" smtClean="0"/>
              <a:t>kopuşlar</a:t>
            </a:r>
            <a:endParaRPr lang="en-US" sz="4000" dirty="0" smtClean="0"/>
          </a:p>
          <a:p>
            <a:pPr lvl="1"/>
            <a:endParaRPr lang="en-US" sz="4000" dirty="0"/>
          </a:p>
          <a:p>
            <a:pPr lvl="1"/>
            <a:r>
              <a:rPr lang="en-US" sz="4000" dirty="0" err="1" smtClean="0"/>
              <a:t>Feministler</a:t>
            </a:r>
            <a:r>
              <a:rPr lang="en-US" sz="4000" dirty="0" smtClean="0"/>
              <a:t> </a:t>
            </a:r>
            <a:r>
              <a:rPr lang="en-US" sz="4000" dirty="0" err="1" smtClean="0"/>
              <a:t>arası</a:t>
            </a:r>
            <a:r>
              <a:rPr lang="en-US" sz="4000" dirty="0" smtClean="0"/>
              <a:t> ’</a:t>
            </a:r>
            <a:r>
              <a:rPr lang="en-US" sz="4000" dirty="0" err="1" smtClean="0"/>
              <a:t>cinsellik</a:t>
            </a:r>
            <a:r>
              <a:rPr lang="en-US" sz="4000" dirty="0" smtClean="0"/>
              <a:t> </a:t>
            </a:r>
            <a:r>
              <a:rPr lang="en-US" sz="4000" dirty="0" err="1" smtClean="0"/>
              <a:t>savaşları’nın</a:t>
            </a:r>
            <a:r>
              <a:rPr lang="en-US" sz="4000" dirty="0" smtClean="0"/>
              <a:t> </a:t>
            </a:r>
            <a:r>
              <a:rPr lang="en-US" sz="4000" dirty="0" err="1" smtClean="0"/>
              <a:t>en</a:t>
            </a:r>
            <a:r>
              <a:rPr lang="en-US" sz="4000" dirty="0" smtClean="0"/>
              <a:t> </a:t>
            </a:r>
            <a:r>
              <a:rPr lang="en-US" sz="4000" dirty="0" err="1" smtClean="0"/>
              <a:t>önemli</a:t>
            </a:r>
            <a:r>
              <a:rPr lang="en-US" sz="4000" dirty="0" smtClean="0"/>
              <a:t> </a:t>
            </a:r>
            <a:r>
              <a:rPr lang="en-US" sz="4000" dirty="0" err="1" smtClean="0"/>
              <a:t>gerilimlerinden</a:t>
            </a:r>
            <a:endParaRPr lang="en-US" sz="4000" dirty="0" smtClean="0"/>
          </a:p>
          <a:p>
            <a:pPr lvl="2"/>
            <a:r>
              <a:rPr lang="en-US" sz="3600" dirty="0" err="1" smtClean="0"/>
              <a:t>Pornografi</a:t>
            </a:r>
            <a:r>
              <a:rPr lang="en-US" sz="3600" dirty="0" smtClean="0"/>
              <a:t> </a:t>
            </a:r>
            <a:r>
              <a:rPr lang="en-US" sz="3600" dirty="0" err="1" smtClean="0"/>
              <a:t>karşıtı</a:t>
            </a:r>
            <a:r>
              <a:rPr lang="en-US" sz="3600" dirty="0" smtClean="0"/>
              <a:t> </a:t>
            </a:r>
            <a:r>
              <a:rPr lang="en-US" sz="3600" dirty="0" err="1" smtClean="0"/>
              <a:t>hareket</a:t>
            </a:r>
            <a:endParaRPr lang="en-US" sz="3600" dirty="0" smtClean="0"/>
          </a:p>
          <a:p>
            <a:pPr lvl="1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latin typeface="+mn-lt"/>
              </a:rPr>
              <a:t>Laura </a:t>
            </a:r>
            <a:r>
              <a:rPr lang="en-US" sz="4800" b="1" dirty="0" err="1" smtClean="0">
                <a:latin typeface="+mn-lt"/>
              </a:rPr>
              <a:t>Mulvey</a:t>
            </a:r>
            <a:r>
              <a:rPr lang="en-US" sz="4800" b="1" dirty="0" smtClean="0">
                <a:latin typeface="+mn-lt"/>
              </a:rPr>
              <a:t>  - </a:t>
            </a:r>
            <a:r>
              <a:rPr lang="en-US" sz="4800" b="1" dirty="0" err="1">
                <a:latin typeface="+mn-lt"/>
              </a:rPr>
              <a:t>Görsel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Haz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ve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Anlatı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Sineması</a:t>
            </a:r>
            <a:r>
              <a:rPr lang="en-US" sz="4800" b="1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5164666"/>
          </a:xfrm>
        </p:spPr>
        <p:txBody>
          <a:bodyPr>
            <a:noAutofit/>
          </a:bodyPr>
          <a:lstStyle/>
          <a:p>
            <a:r>
              <a:rPr lang="en-US" sz="4000" dirty="0" err="1"/>
              <a:t>Bakışın</a:t>
            </a:r>
            <a:r>
              <a:rPr lang="en-US" sz="4000" dirty="0"/>
              <a:t> </a:t>
            </a:r>
            <a:r>
              <a:rPr lang="en-US" sz="4000" dirty="0" err="1"/>
              <a:t>nesnesi</a:t>
            </a:r>
            <a:r>
              <a:rPr lang="en-US" sz="4000" dirty="0"/>
              <a:t> </a:t>
            </a:r>
            <a:r>
              <a:rPr lang="en-US" sz="4000" dirty="0" err="1"/>
              <a:t>kadın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 smtClean="0"/>
              <a:t>aktif</a:t>
            </a:r>
            <a:r>
              <a:rPr lang="en-US" sz="4000" dirty="0" smtClean="0"/>
              <a:t> </a:t>
            </a:r>
            <a:r>
              <a:rPr lang="en-US" sz="4000" dirty="0" err="1" smtClean="0"/>
              <a:t>göz</a:t>
            </a:r>
            <a:r>
              <a:rPr lang="en-US" sz="4000" dirty="0" smtClean="0"/>
              <a:t> </a:t>
            </a:r>
            <a:r>
              <a:rPr lang="en-US" sz="4000" dirty="0" err="1" smtClean="0"/>
              <a:t>erkek</a:t>
            </a:r>
            <a:endParaRPr lang="en-US" sz="4000" dirty="0" smtClean="0"/>
          </a:p>
          <a:p>
            <a:r>
              <a:rPr lang="en-US" sz="4000" dirty="0" err="1" smtClean="0"/>
              <a:t>Sinemanın</a:t>
            </a:r>
            <a:r>
              <a:rPr lang="en-US" sz="4000" dirty="0" smtClean="0"/>
              <a:t> </a:t>
            </a:r>
            <a:r>
              <a:rPr lang="en-US" sz="4000" dirty="0" err="1" smtClean="0"/>
              <a:t>yarattığı</a:t>
            </a:r>
            <a:r>
              <a:rPr lang="en-US" sz="4000" dirty="0" smtClean="0"/>
              <a:t> </a:t>
            </a:r>
            <a:r>
              <a:rPr lang="en-US" sz="4000" dirty="0" err="1" smtClean="0"/>
              <a:t>görsel</a:t>
            </a:r>
            <a:r>
              <a:rPr lang="en-US" sz="4000" dirty="0" smtClean="0"/>
              <a:t> </a:t>
            </a:r>
            <a:r>
              <a:rPr lang="en-US" sz="4000" dirty="0" err="1" smtClean="0"/>
              <a:t>haz</a:t>
            </a:r>
            <a:r>
              <a:rPr lang="en-US" sz="4000" dirty="0" smtClean="0"/>
              <a:t>: </a:t>
            </a:r>
            <a:r>
              <a:rPr lang="en-US" sz="4000" dirty="0" err="1" smtClean="0"/>
              <a:t>skopofili</a:t>
            </a:r>
            <a:r>
              <a:rPr lang="en-US" sz="4000" dirty="0" smtClean="0"/>
              <a:t> (Freud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Lacan</a:t>
            </a:r>
            <a:r>
              <a:rPr lang="en-US" sz="4000" dirty="0" smtClean="0"/>
              <a:t>)</a:t>
            </a:r>
          </a:p>
          <a:p>
            <a:r>
              <a:rPr lang="en-US" sz="4000" dirty="0" err="1" smtClean="0"/>
              <a:t>Bakmaktan</a:t>
            </a:r>
            <a:r>
              <a:rPr lang="en-US" sz="4000" dirty="0" smtClean="0"/>
              <a:t> </a:t>
            </a:r>
            <a:r>
              <a:rPr lang="en-US" sz="4000" dirty="0" err="1" smtClean="0"/>
              <a:t>alınan</a:t>
            </a:r>
            <a:r>
              <a:rPr lang="en-US" sz="4000" dirty="0" smtClean="0"/>
              <a:t> </a:t>
            </a:r>
            <a:r>
              <a:rPr lang="en-US" sz="4000" dirty="0" err="1" smtClean="0"/>
              <a:t>haz</a:t>
            </a:r>
            <a:r>
              <a:rPr lang="en-US" sz="4000" dirty="0" smtClean="0"/>
              <a:t> (libido)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özdeşleşmeden</a:t>
            </a:r>
            <a:r>
              <a:rPr lang="en-US" sz="4000" dirty="0" smtClean="0"/>
              <a:t> </a:t>
            </a:r>
            <a:r>
              <a:rPr lang="en-US" sz="4000" dirty="0" err="1" smtClean="0"/>
              <a:t>alınan</a:t>
            </a:r>
            <a:r>
              <a:rPr lang="en-US" sz="4000" dirty="0" smtClean="0"/>
              <a:t> </a:t>
            </a:r>
            <a:r>
              <a:rPr lang="en-US" sz="4000" dirty="0" err="1" smtClean="0"/>
              <a:t>haz</a:t>
            </a:r>
            <a:r>
              <a:rPr lang="en-US" sz="4000" dirty="0" smtClean="0"/>
              <a:t> (ego)</a:t>
            </a:r>
          </a:p>
          <a:p>
            <a:r>
              <a:rPr lang="en-US" sz="4000" dirty="0" err="1" smtClean="0"/>
              <a:t>Kadının</a:t>
            </a:r>
            <a:r>
              <a:rPr lang="en-US" sz="4000" dirty="0" smtClean="0"/>
              <a:t> </a:t>
            </a:r>
            <a:r>
              <a:rPr lang="en-US" sz="4000" dirty="0" err="1" smtClean="0"/>
              <a:t>seyirlik</a:t>
            </a:r>
            <a:r>
              <a:rPr lang="en-US" sz="4000" dirty="0" smtClean="0"/>
              <a:t> </a:t>
            </a:r>
            <a:r>
              <a:rPr lang="en-US" sz="4000" dirty="0" err="1" smtClean="0"/>
              <a:t>nesne</a:t>
            </a:r>
            <a:r>
              <a:rPr lang="en-US" sz="4000" dirty="0" smtClean="0"/>
              <a:t> </a:t>
            </a:r>
            <a:r>
              <a:rPr lang="en-US" sz="4000" dirty="0" err="1" smtClean="0"/>
              <a:t>olmasının</a:t>
            </a:r>
            <a:r>
              <a:rPr lang="en-US" sz="4000" dirty="0" smtClean="0"/>
              <a:t> </a:t>
            </a:r>
            <a:r>
              <a:rPr lang="en-US" sz="4000" dirty="0" err="1" smtClean="0"/>
              <a:t>anlatısal</a:t>
            </a:r>
            <a:r>
              <a:rPr lang="en-US" sz="4000" dirty="0" smtClean="0"/>
              <a:t> </a:t>
            </a:r>
            <a:r>
              <a:rPr lang="en-US" sz="4000" dirty="0" err="1" smtClean="0"/>
              <a:t>sinemada</a:t>
            </a:r>
            <a:r>
              <a:rPr lang="en-US" sz="4000" dirty="0" smtClean="0"/>
              <a:t> </a:t>
            </a:r>
            <a:r>
              <a:rPr lang="en-US" sz="4000" dirty="0" err="1" smtClean="0"/>
              <a:t>yol</a:t>
            </a:r>
            <a:r>
              <a:rPr lang="en-US" sz="4000" dirty="0" smtClean="0"/>
              <a:t> </a:t>
            </a:r>
            <a:r>
              <a:rPr lang="en-US" sz="4000" dirty="0" err="1" smtClean="0"/>
              <a:t>açtığı</a:t>
            </a:r>
            <a:r>
              <a:rPr lang="en-US" sz="4000" dirty="0" smtClean="0"/>
              <a:t> </a:t>
            </a:r>
            <a:r>
              <a:rPr lang="en-US" sz="4000" dirty="0" err="1" smtClean="0"/>
              <a:t>zorluk</a:t>
            </a:r>
            <a:r>
              <a:rPr lang="en-US" sz="4000" dirty="0" smtClean="0"/>
              <a:t>: </a:t>
            </a:r>
            <a:r>
              <a:rPr lang="en-US" sz="4000" dirty="0" err="1" smtClean="0"/>
              <a:t>Kadının</a:t>
            </a:r>
            <a:r>
              <a:rPr lang="en-US" sz="4000" dirty="0" smtClean="0"/>
              <a:t> film </a:t>
            </a:r>
            <a:r>
              <a:rPr lang="en-US" sz="4000" dirty="0" err="1" smtClean="0"/>
              <a:t>anlatısında</a:t>
            </a:r>
            <a:r>
              <a:rPr lang="en-US" sz="4000" dirty="0" smtClean="0"/>
              <a:t> </a:t>
            </a:r>
            <a:r>
              <a:rPr lang="en-US" sz="4000" dirty="0" err="1" smtClean="0"/>
              <a:t>seyirlik</a:t>
            </a:r>
            <a:r>
              <a:rPr lang="en-US" sz="4000" dirty="0" smtClean="0"/>
              <a:t> </a:t>
            </a:r>
            <a:r>
              <a:rPr lang="en-US" sz="4000" dirty="0" err="1" smtClean="0"/>
              <a:t>nesne</a:t>
            </a:r>
            <a:r>
              <a:rPr lang="en-US" sz="4000" dirty="0" smtClean="0"/>
              <a:t> </a:t>
            </a:r>
            <a:r>
              <a:rPr lang="en-US" sz="4000" dirty="0" err="1" smtClean="0"/>
              <a:t>olması</a:t>
            </a:r>
            <a:r>
              <a:rPr lang="en-US" sz="4000" dirty="0" smtClean="0"/>
              <a:t> (showgirl)</a:t>
            </a:r>
          </a:p>
          <a:p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Güçlü</a:t>
            </a:r>
            <a:r>
              <a:rPr lang="en-US" sz="4800" b="1" dirty="0" smtClean="0">
                <a:latin typeface="+mn-lt"/>
              </a:rPr>
              <a:t> Kadın </a:t>
            </a:r>
            <a:r>
              <a:rPr lang="en-US" sz="4800" b="1" dirty="0" err="1" smtClean="0">
                <a:latin typeface="+mn-lt"/>
              </a:rPr>
              <a:t>Temsilleri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37984" cy="444966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Feminist </a:t>
            </a:r>
            <a:r>
              <a:rPr lang="en-US" sz="4000" dirty="0" err="1" smtClean="0"/>
              <a:t>eleştirinin</a:t>
            </a:r>
            <a:r>
              <a:rPr lang="en-US" sz="4000" dirty="0" smtClean="0"/>
              <a:t> </a:t>
            </a:r>
            <a:r>
              <a:rPr lang="en-US" sz="4000" dirty="0" err="1" smtClean="0"/>
              <a:t>kültürel</a:t>
            </a:r>
            <a:r>
              <a:rPr lang="en-US" sz="4000" dirty="0" smtClean="0"/>
              <a:t> </a:t>
            </a:r>
            <a:r>
              <a:rPr lang="en-US" sz="4000" dirty="0" err="1" smtClean="0"/>
              <a:t>temsiller</a:t>
            </a:r>
            <a:r>
              <a:rPr lang="en-US" sz="4000" dirty="0" smtClean="0"/>
              <a:t> </a:t>
            </a:r>
            <a:r>
              <a:rPr lang="en-US" sz="4000" dirty="0" err="1" smtClean="0"/>
              <a:t>üzerindeki</a:t>
            </a:r>
            <a:r>
              <a:rPr lang="en-US" sz="4000" dirty="0" smtClean="0"/>
              <a:t> </a:t>
            </a:r>
            <a:r>
              <a:rPr lang="en-US" sz="4000" dirty="0" err="1" smtClean="0"/>
              <a:t>etkisi</a:t>
            </a:r>
            <a:endParaRPr lang="en-US" sz="4000" dirty="0" smtClean="0"/>
          </a:p>
          <a:p>
            <a:r>
              <a:rPr lang="en-US" sz="4000" dirty="0" err="1" smtClean="0"/>
              <a:t>Popüler</a:t>
            </a:r>
            <a:r>
              <a:rPr lang="en-US" sz="4000" dirty="0" smtClean="0"/>
              <a:t> </a:t>
            </a:r>
            <a:r>
              <a:rPr lang="en-US" sz="4000" dirty="0" err="1" smtClean="0"/>
              <a:t>kültürde</a:t>
            </a:r>
            <a:r>
              <a:rPr lang="en-US" sz="4000" dirty="0" smtClean="0"/>
              <a:t> ‘girl power’</a:t>
            </a:r>
          </a:p>
          <a:p>
            <a:r>
              <a:rPr lang="en-US" sz="4000" dirty="0" err="1" smtClean="0"/>
              <a:t>Kapitalizmle</a:t>
            </a:r>
            <a:r>
              <a:rPr lang="en-US" sz="4000" dirty="0" smtClean="0"/>
              <a:t> </a:t>
            </a:r>
            <a:r>
              <a:rPr lang="en-US" sz="4000" dirty="0" err="1" smtClean="0"/>
              <a:t>eklemlenme</a:t>
            </a:r>
            <a:r>
              <a:rPr lang="en-US" sz="4000" dirty="0" smtClean="0"/>
              <a:t>?</a:t>
            </a:r>
          </a:p>
          <a:p>
            <a:pPr marL="457200" lvl="1" indent="0">
              <a:buNone/>
            </a:pPr>
            <a:r>
              <a:rPr lang="en-US" sz="3600" dirty="0" err="1" smtClean="0"/>
              <a:t>Örnek</a:t>
            </a:r>
            <a:r>
              <a:rPr lang="en-US" sz="3600" dirty="0" smtClean="0"/>
              <a:t>: </a:t>
            </a:r>
            <a:r>
              <a:rPr lang="en-US" sz="3600" dirty="0" err="1" smtClean="0"/>
              <a:t>Flormar</a:t>
            </a:r>
            <a:r>
              <a:rPr lang="en-US" sz="3600" dirty="0" smtClean="0"/>
              <a:t> </a:t>
            </a:r>
            <a:r>
              <a:rPr lang="en-US" sz="3600" dirty="0" err="1" smtClean="0"/>
              <a:t>reklamlarında</a:t>
            </a:r>
            <a:r>
              <a:rPr lang="en-US" sz="3600" dirty="0" smtClean="0"/>
              <a:t> </a:t>
            </a:r>
            <a:r>
              <a:rPr lang="en-US" sz="3600" dirty="0" err="1" smtClean="0"/>
              <a:t>kadın</a:t>
            </a:r>
            <a:r>
              <a:rPr lang="en-US" sz="3600" dirty="0" smtClean="0"/>
              <a:t> </a:t>
            </a:r>
            <a:r>
              <a:rPr lang="en-US" sz="3600" dirty="0" err="1" smtClean="0"/>
              <a:t>gücü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Flormar</a:t>
            </a:r>
            <a:r>
              <a:rPr lang="en-US" sz="3600" dirty="0" smtClean="0"/>
              <a:t> </a:t>
            </a:r>
            <a:r>
              <a:rPr lang="en-US" sz="3600" dirty="0" err="1" smtClean="0"/>
              <a:t>direnişi</a:t>
            </a:r>
            <a:endParaRPr lang="en-US" sz="3600" dirty="0" smtClean="0"/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514288"/>
          </a:xfrm>
        </p:spPr>
        <p:txBody>
          <a:bodyPr>
            <a:noAutofit/>
          </a:bodyPr>
          <a:lstStyle/>
          <a:p>
            <a:pPr algn="ctr"/>
            <a:r>
              <a:rPr lang="en-US" sz="5400" b="1" err="1" smtClean="0">
                <a:latin typeface="+mn-lt"/>
              </a:rPr>
              <a:t>Dijital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feminizm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>
            <a:noAutofit/>
          </a:bodyPr>
          <a:lstStyle/>
          <a:p>
            <a:r>
              <a:rPr lang="tr-TR" sz="4400" dirty="0" smtClean="0"/>
              <a:t>E-feminizm: </a:t>
            </a:r>
            <a:r>
              <a:rPr lang="tr-TR" sz="4400" dirty="0" err="1" smtClean="0"/>
              <a:t>bloglar</a:t>
            </a:r>
            <a:r>
              <a:rPr lang="tr-TR" sz="4400" dirty="0" smtClean="0"/>
              <a:t>, sosyal medya</a:t>
            </a:r>
          </a:p>
          <a:p>
            <a:r>
              <a:rPr lang="tr-TR" sz="4400" dirty="0" smtClean="0"/>
              <a:t>Ekolojist, renkli, </a:t>
            </a:r>
            <a:r>
              <a:rPr lang="tr-TR" sz="4400" dirty="0" err="1" smtClean="0"/>
              <a:t>queer</a:t>
            </a:r>
            <a:r>
              <a:rPr lang="is-IS" sz="4400" dirty="0" smtClean="0"/>
              <a:t>…. </a:t>
            </a:r>
            <a:r>
              <a:rPr lang="en-US" sz="4400" dirty="0" smtClean="0"/>
              <a:t>F</a:t>
            </a:r>
            <a:r>
              <a:rPr lang="is-IS" sz="4400" dirty="0" smtClean="0"/>
              <a:t>eministler</a:t>
            </a:r>
          </a:p>
          <a:p>
            <a:r>
              <a:rPr lang="is-IS" sz="4400" dirty="0" smtClean="0"/>
              <a:t>Yeni ittifaklar</a:t>
            </a:r>
          </a:p>
          <a:p>
            <a:r>
              <a:rPr lang="is-IS" sz="4400" dirty="0" smtClean="0"/>
              <a:t>#feminizmi</a:t>
            </a:r>
          </a:p>
          <a:p>
            <a:r>
              <a:rPr lang="tr-TR" sz="4400" dirty="0" smtClean="0"/>
              <a:t>Mizah ve yaratıcılıktan beslenen yeni eylem biçimleri</a:t>
            </a:r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239</Words>
  <Application>Microsoft Macintosh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Cinsiyet ve Siyaset 11.Hafta</vt:lpstr>
      <vt:lpstr>Medya ve kültürel çalışmalar</vt:lpstr>
      <vt:lpstr>Cinsiyetçi Medya Temsilleri</vt:lpstr>
      <vt:lpstr>PowerPoint Presentation</vt:lpstr>
      <vt:lpstr>PowerPoint Presentation</vt:lpstr>
      <vt:lpstr>Pornografi tartışması</vt:lpstr>
      <vt:lpstr>Laura Mulvey  - Görsel Haz ve Anlatı Sineması </vt:lpstr>
      <vt:lpstr>Güçlü Kadın Temsilleri</vt:lpstr>
      <vt:lpstr>Dijital feminizm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253</cp:revision>
  <dcterms:created xsi:type="dcterms:W3CDTF">2019-05-22T16:15:54Z</dcterms:created>
  <dcterms:modified xsi:type="dcterms:W3CDTF">2019-05-26T12:31:40Z</dcterms:modified>
</cp:coreProperties>
</file>