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6" r:id="rId4"/>
    <p:sldId id="267" r:id="rId5"/>
    <p:sldId id="260" r:id="rId6"/>
    <p:sldId id="263" r:id="rId7"/>
    <p:sldId id="264" r:id="rId8"/>
    <p:sldId id="265" r:id="rId9"/>
    <p:sldId id="268"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5877378-9400-4D40-B531-DEEBCB2768BD}" type="datetimeFigureOut">
              <a:rPr lang="tr-TR" smtClean="0"/>
              <a:t>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D1F48C-CF74-4FA2-BB5C-DC07FC052FAF}" type="slidenum">
              <a:rPr lang="tr-TR" smtClean="0"/>
              <a:t>‹#›</a:t>
            </a:fld>
            <a:endParaRPr lang="tr-TR"/>
          </a:p>
        </p:txBody>
      </p:sp>
    </p:spTree>
    <p:extLst>
      <p:ext uri="{BB962C8B-B14F-4D97-AF65-F5344CB8AC3E}">
        <p14:creationId xmlns:p14="http://schemas.microsoft.com/office/powerpoint/2010/main" val="1794753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877378-9400-4D40-B531-DEEBCB2768BD}" type="datetimeFigureOut">
              <a:rPr lang="tr-TR" smtClean="0"/>
              <a:t>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D1F48C-CF74-4FA2-BB5C-DC07FC052FAF}" type="slidenum">
              <a:rPr lang="tr-TR" smtClean="0"/>
              <a:t>‹#›</a:t>
            </a:fld>
            <a:endParaRPr lang="tr-TR"/>
          </a:p>
        </p:txBody>
      </p:sp>
    </p:spTree>
    <p:extLst>
      <p:ext uri="{BB962C8B-B14F-4D97-AF65-F5344CB8AC3E}">
        <p14:creationId xmlns:p14="http://schemas.microsoft.com/office/powerpoint/2010/main" val="1585865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877378-9400-4D40-B531-DEEBCB2768BD}" type="datetimeFigureOut">
              <a:rPr lang="tr-TR" smtClean="0"/>
              <a:t>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D1F48C-CF74-4FA2-BB5C-DC07FC052FAF}" type="slidenum">
              <a:rPr lang="tr-TR" smtClean="0"/>
              <a:t>‹#›</a:t>
            </a:fld>
            <a:endParaRPr lang="tr-TR"/>
          </a:p>
        </p:txBody>
      </p:sp>
    </p:spTree>
    <p:extLst>
      <p:ext uri="{BB962C8B-B14F-4D97-AF65-F5344CB8AC3E}">
        <p14:creationId xmlns:p14="http://schemas.microsoft.com/office/powerpoint/2010/main" val="1844417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877378-9400-4D40-B531-DEEBCB2768BD}" type="datetimeFigureOut">
              <a:rPr lang="tr-TR" smtClean="0"/>
              <a:t>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D1F48C-CF74-4FA2-BB5C-DC07FC052FAF}" type="slidenum">
              <a:rPr lang="tr-TR" smtClean="0"/>
              <a:t>‹#›</a:t>
            </a:fld>
            <a:endParaRPr lang="tr-TR"/>
          </a:p>
        </p:txBody>
      </p:sp>
    </p:spTree>
    <p:extLst>
      <p:ext uri="{BB962C8B-B14F-4D97-AF65-F5344CB8AC3E}">
        <p14:creationId xmlns:p14="http://schemas.microsoft.com/office/powerpoint/2010/main" val="1787579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5877378-9400-4D40-B531-DEEBCB2768BD}" type="datetimeFigureOut">
              <a:rPr lang="tr-TR" smtClean="0"/>
              <a:t>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7D1F48C-CF74-4FA2-BB5C-DC07FC052FAF}" type="slidenum">
              <a:rPr lang="tr-TR" smtClean="0"/>
              <a:t>‹#›</a:t>
            </a:fld>
            <a:endParaRPr lang="tr-TR"/>
          </a:p>
        </p:txBody>
      </p:sp>
    </p:spTree>
    <p:extLst>
      <p:ext uri="{BB962C8B-B14F-4D97-AF65-F5344CB8AC3E}">
        <p14:creationId xmlns:p14="http://schemas.microsoft.com/office/powerpoint/2010/main" val="2198270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5877378-9400-4D40-B531-DEEBCB2768BD}" type="datetimeFigureOut">
              <a:rPr lang="tr-TR" smtClean="0"/>
              <a:t>1.03.2019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D1F48C-CF74-4FA2-BB5C-DC07FC052FAF}" type="slidenum">
              <a:rPr lang="tr-TR" smtClean="0"/>
              <a:t>‹#›</a:t>
            </a:fld>
            <a:endParaRPr lang="tr-TR"/>
          </a:p>
        </p:txBody>
      </p:sp>
    </p:spTree>
    <p:extLst>
      <p:ext uri="{BB962C8B-B14F-4D97-AF65-F5344CB8AC3E}">
        <p14:creationId xmlns:p14="http://schemas.microsoft.com/office/powerpoint/2010/main" val="2339267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5877378-9400-4D40-B531-DEEBCB2768BD}" type="datetimeFigureOut">
              <a:rPr lang="tr-TR" smtClean="0"/>
              <a:t>1.03.2019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7D1F48C-CF74-4FA2-BB5C-DC07FC052FAF}" type="slidenum">
              <a:rPr lang="tr-TR" smtClean="0"/>
              <a:t>‹#›</a:t>
            </a:fld>
            <a:endParaRPr lang="tr-TR"/>
          </a:p>
        </p:txBody>
      </p:sp>
    </p:spTree>
    <p:extLst>
      <p:ext uri="{BB962C8B-B14F-4D97-AF65-F5344CB8AC3E}">
        <p14:creationId xmlns:p14="http://schemas.microsoft.com/office/powerpoint/2010/main" val="3158187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5877378-9400-4D40-B531-DEEBCB2768BD}" type="datetimeFigureOut">
              <a:rPr lang="tr-TR" smtClean="0"/>
              <a:t>1.03.2019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7D1F48C-CF74-4FA2-BB5C-DC07FC052FAF}" type="slidenum">
              <a:rPr lang="tr-TR" smtClean="0"/>
              <a:t>‹#›</a:t>
            </a:fld>
            <a:endParaRPr lang="tr-TR"/>
          </a:p>
        </p:txBody>
      </p:sp>
    </p:spTree>
    <p:extLst>
      <p:ext uri="{BB962C8B-B14F-4D97-AF65-F5344CB8AC3E}">
        <p14:creationId xmlns:p14="http://schemas.microsoft.com/office/powerpoint/2010/main" val="2185926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5877378-9400-4D40-B531-DEEBCB2768BD}" type="datetimeFigureOut">
              <a:rPr lang="tr-TR" smtClean="0"/>
              <a:t>1.03.2019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7D1F48C-CF74-4FA2-BB5C-DC07FC052FAF}" type="slidenum">
              <a:rPr lang="tr-TR" smtClean="0"/>
              <a:t>‹#›</a:t>
            </a:fld>
            <a:endParaRPr lang="tr-TR"/>
          </a:p>
        </p:txBody>
      </p:sp>
    </p:spTree>
    <p:extLst>
      <p:ext uri="{BB962C8B-B14F-4D97-AF65-F5344CB8AC3E}">
        <p14:creationId xmlns:p14="http://schemas.microsoft.com/office/powerpoint/2010/main" val="3719938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5877378-9400-4D40-B531-DEEBCB2768BD}" type="datetimeFigureOut">
              <a:rPr lang="tr-TR" smtClean="0"/>
              <a:t>1.03.2019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D1F48C-CF74-4FA2-BB5C-DC07FC052FAF}" type="slidenum">
              <a:rPr lang="tr-TR" smtClean="0"/>
              <a:t>‹#›</a:t>
            </a:fld>
            <a:endParaRPr lang="tr-TR"/>
          </a:p>
        </p:txBody>
      </p:sp>
    </p:spTree>
    <p:extLst>
      <p:ext uri="{BB962C8B-B14F-4D97-AF65-F5344CB8AC3E}">
        <p14:creationId xmlns:p14="http://schemas.microsoft.com/office/powerpoint/2010/main" val="107760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5877378-9400-4D40-B531-DEEBCB2768BD}" type="datetimeFigureOut">
              <a:rPr lang="tr-TR" smtClean="0"/>
              <a:t>1.03.2019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7D1F48C-CF74-4FA2-BB5C-DC07FC052FAF}" type="slidenum">
              <a:rPr lang="tr-TR" smtClean="0"/>
              <a:t>‹#›</a:t>
            </a:fld>
            <a:endParaRPr lang="tr-TR"/>
          </a:p>
        </p:txBody>
      </p:sp>
    </p:spTree>
    <p:extLst>
      <p:ext uri="{BB962C8B-B14F-4D97-AF65-F5344CB8AC3E}">
        <p14:creationId xmlns:p14="http://schemas.microsoft.com/office/powerpoint/2010/main" val="1394877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877378-9400-4D40-B531-DEEBCB2768BD}" type="datetimeFigureOut">
              <a:rPr lang="tr-TR" smtClean="0"/>
              <a:t>1.03.2019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D1F48C-CF74-4FA2-BB5C-DC07FC052FAF}" type="slidenum">
              <a:rPr lang="tr-TR" smtClean="0"/>
              <a:t>‹#›</a:t>
            </a:fld>
            <a:endParaRPr lang="tr-TR"/>
          </a:p>
        </p:txBody>
      </p:sp>
    </p:spTree>
    <p:extLst>
      <p:ext uri="{BB962C8B-B14F-4D97-AF65-F5344CB8AC3E}">
        <p14:creationId xmlns:p14="http://schemas.microsoft.com/office/powerpoint/2010/main" val="4288310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Retorik</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541916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r>
              <a:rPr lang="tr-TR" dirty="0"/>
              <a:t>Kamuya/yurttaşlara yönelik seslenişlerin yani hitabetin bir formu olan politik konuşmalar ya da politik retorik; siyasi iktidarı elinde bulunduranların idealleri doğrultusunda ulusu/yurttaşlar topluluğunu yönlendirmek, ideolojilerini pekiştirmek, kitleleri seferber etmek, rejimin meşruluğunu sağlamak ve sürdürmek amacıyla kullandıkları araçlar arasındadır. </a:t>
            </a:r>
            <a:endParaRPr lang="tr-TR" dirty="0" smtClean="0"/>
          </a:p>
          <a:p>
            <a:endParaRPr lang="tr-TR" dirty="0"/>
          </a:p>
          <a:p>
            <a:r>
              <a:rPr lang="tr-TR" dirty="0" smtClean="0"/>
              <a:t>Retorik kullanımı siyasal iletişimde oldukça eski tarihlere dayanmaktadır. </a:t>
            </a:r>
          </a:p>
          <a:p>
            <a:endParaRPr lang="tr-TR" dirty="0"/>
          </a:p>
        </p:txBody>
      </p:sp>
    </p:spTree>
    <p:extLst>
      <p:ext uri="{BB962C8B-B14F-4D97-AF65-F5344CB8AC3E}">
        <p14:creationId xmlns:p14="http://schemas.microsoft.com/office/powerpoint/2010/main" val="3053785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Retorik, Aristoteles tarafından M.Ö. 335 yıllarında yazılan ünlü bilimsel eseri </a:t>
            </a:r>
            <a:r>
              <a:rPr lang="tr-TR" i="1" dirty="0" err="1"/>
              <a:t>Retorik</a:t>
            </a:r>
            <a:r>
              <a:rPr lang="tr-TR" dirty="0" err="1"/>
              <a:t>’te</a:t>
            </a:r>
            <a:r>
              <a:rPr lang="tr-TR" dirty="0"/>
              <a:t> sistemleştirilmiştir. </a:t>
            </a:r>
            <a:endParaRPr lang="tr-TR" dirty="0" smtClean="0"/>
          </a:p>
          <a:p>
            <a:r>
              <a:rPr lang="tr-TR" i="1" dirty="0" smtClean="0"/>
              <a:t>Retorik </a:t>
            </a:r>
            <a:r>
              <a:rPr lang="tr-TR" dirty="0" smtClean="0"/>
              <a:t>bilinen ilk siyasal iletişim metinlerinden biri olarak kabul edilmektedir. </a:t>
            </a:r>
          </a:p>
          <a:p>
            <a:r>
              <a:rPr lang="tr-TR" dirty="0" smtClean="0"/>
              <a:t>“</a:t>
            </a:r>
            <a:r>
              <a:rPr lang="tr-TR" i="1" dirty="0"/>
              <a:t>Retorik, diyalektiğin </a:t>
            </a:r>
            <a:r>
              <a:rPr lang="tr-TR" i="1" dirty="0" err="1"/>
              <a:t>eşdeşidir</a:t>
            </a:r>
            <a:r>
              <a:rPr lang="tr-TR" dirty="0"/>
              <a:t>” </a:t>
            </a:r>
            <a:r>
              <a:rPr lang="tr-TR" dirty="0" smtClean="0"/>
              <a:t>açılış </a:t>
            </a:r>
            <a:r>
              <a:rPr lang="tr-TR" dirty="0"/>
              <a:t>ifadesiyle başlayan ve retoriği yeniden konumlandırmaya girişen Aristoteles retoriği, “belli bir durumda, elde var olan inandırma yollarını kullanma yetisi” olarak </a:t>
            </a:r>
            <a:r>
              <a:rPr lang="tr-TR" dirty="0" smtClean="0"/>
              <a:t>tanımlar.</a:t>
            </a:r>
            <a:endParaRPr lang="tr-TR" dirty="0"/>
          </a:p>
          <a:p>
            <a:endParaRPr lang="tr-TR" dirty="0"/>
          </a:p>
        </p:txBody>
      </p:sp>
    </p:spTree>
    <p:extLst>
      <p:ext uri="{BB962C8B-B14F-4D97-AF65-F5344CB8AC3E}">
        <p14:creationId xmlns:p14="http://schemas.microsoft.com/office/powerpoint/2010/main" val="864363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Etimolojisi…</a:t>
            </a:r>
            <a:endParaRPr lang="tr-TR" dirty="0"/>
          </a:p>
        </p:txBody>
      </p:sp>
      <p:sp>
        <p:nvSpPr>
          <p:cNvPr id="3" name="İçerik Yer Tutucusu 2"/>
          <p:cNvSpPr>
            <a:spLocks noGrp="1"/>
          </p:cNvSpPr>
          <p:nvPr>
            <p:ph idx="1"/>
          </p:nvPr>
        </p:nvSpPr>
        <p:spPr/>
        <p:txBody>
          <a:bodyPr/>
          <a:lstStyle/>
          <a:p>
            <a:r>
              <a:rPr lang="tr-TR" dirty="0"/>
              <a:t>Eski Yunancada </a:t>
            </a:r>
            <a:r>
              <a:rPr lang="tr-TR" i="1" dirty="0" err="1"/>
              <a:t>rhetorike</a:t>
            </a:r>
            <a:r>
              <a:rPr lang="tr-TR" i="1" dirty="0"/>
              <a:t> tekne</a:t>
            </a:r>
            <a:r>
              <a:rPr lang="tr-TR" dirty="0"/>
              <a:t> terimi ya da Latince </a:t>
            </a:r>
            <a:r>
              <a:rPr lang="tr-TR" i="1" dirty="0" err="1"/>
              <a:t>oratio</a:t>
            </a:r>
            <a:r>
              <a:rPr lang="tr-TR" dirty="0"/>
              <a:t> terimi ‘konuşma sanatı, söz söyleme sanatı, belagat, söylev (ya da hitabet) sanatı, söylevcinin sanatı (ya da hatiplik sanatı, hatiplik bilimi), </a:t>
            </a:r>
            <a:r>
              <a:rPr lang="tr-TR" dirty="0" err="1"/>
              <a:t>sözbilimi</a:t>
            </a:r>
            <a:r>
              <a:rPr lang="tr-TR" dirty="0"/>
              <a:t>, </a:t>
            </a:r>
            <a:r>
              <a:rPr lang="tr-TR" dirty="0" err="1"/>
              <a:t>uzanlatım</a:t>
            </a:r>
            <a:r>
              <a:rPr lang="tr-TR" dirty="0"/>
              <a:t>, </a:t>
            </a:r>
            <a:r>
              <a:rPr lang="tr-TR" dirty="0" err="1"/>
              <a:t>aytamlık</a:t>
            </a:r>
            <a:r>
              <a:rPr lang="tr-TR" dirty="0"/>
              <a:t>’ gibi terimlerle karşılanmış ya da kısaca ‘retorik’ biçiminde kullanılmıştır. Ancak bazen bu terimler bir tanım şeklinde Türkçeleştirilmiş, ‘ikna etme sanatı, etkili söz söyleme sanatı’ biçiminde karşılanmaya çalışılmıştır. </a:t>
            </a:r>
            <a:r>
              <a:rPr lang="tr-TR" i="1" dirty="0" err="1"/>
              <a:t>Rhetor</a:t>
            </a:r>
            <a:r>
              <a:rPr lang="tr-TR" dirty="0"/>
              <a:t> ya da Latince </a:t>
            </a:r>
            <a:r>
              <a:rPr lang="tr-TR" i="1" dirty="0" err="1"/>
              <a:t>orator</a:t>
            </a:r>
            <a:r>
              <a:rPr lang="tr-TR" dirty="0"/>
              <a:t> terimi ise ‘söylevci (ya da hatip), söz sanatı ustası, konuşmacı, </a:t>
            </a:r>
            <a:r>
              <a:rPr lang="tr-TR" dirty="0" err="1"/>
              <a:t>aytam</a:t>
            </a:r>
            <a:r>
              <a:rPr lang="tr-TR" dirty="0"/>
              <a:t>’ terimleriyle ya da kısaca </a:t>
            </a:r>
            <a:r>
              <a:rPr lang="tr-TR" i="1" dirty="0" err="1"/>
              <a:t>rhetor</a:t>
            </a:r>
            <a:r>
              <a:rPr lang="tr-TR" dirty="0"/>
              <a:t> ya da </a:t>
            </a:r>
            <a:r>
              <a:rPr lang="tr-TR" dirty="0" err="1"/>
              <a:t>retorikçi</a:t>
            </a:r>
            <a:r>
              <a:rPr lang="tr-TR" dirty="0"/>
              <a:t> terimleriyle karşılanmıştır” (Dürüşken, 2001: 3).</a:t>
            </a:r>
          </a:p>
          <a:p>
            <a:endParaRPr lang="tr-TR" dirty="0"/>
          </a:p>
        </p:txBody>
      </p:sp>
    </p:spTree>
    <p:extLst>
      <p:ext uri="{BB962C8B-B14F-4D97-AF65-F5344CB8AC3E}">
        <p14:creationId xmlns:p14="http://schemas.microsoft.com/office/powerpoint/2010/main" val="3796858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Bilim insanları tarafından tarih boyunca sürekli yeniden tanımlanan </a:t>
            </a:r>
            <a:r>
              <a:rPr lang="tr-TR" i="1" dirty="0"/>
              <a:t>retorik</a:t>
            </a:r>
            <a:r>
              <a:rPr lang="tr-TR" dirty="0"/>
              <a:t> kelimesinin anlamı konusunda çok az bir fikir birliği vardır. Retoriğin tanımları çeşitlilik göstermekle birlikte genel olarak iki ana yaklaşım bulunmaktadır: İlkinde retoriğin temel eylemleri politik zeminde konumlandırılır. Örneğin Antik dönemin retorik üzerine çalışan önde gelen yazarları - </a:t>
            </a:r>
            <a:r>
              <a:rPr lang="tr-TR" dirty="0" err="1"/>
              <a:t>Isokrates</a:t>
            </a:r>
            <a:r>
              <a:rPr lang="tr-TR" dirty="0"/>
              <a:t>, Platon, Aristoteles, </a:t>
            </a:r>
            <a:r>
              <a:rPr lang="tr-TR" dirty="0" err="1"/>
              <a:t>Cicero</a:t>
            </a:r>
            <a:r>
              <a:rPr lang="tr-TR" dirty="0"/>
              <a:t>, </a:t>
            </a:r>
            <a:r>
              <a:rPr lang="tr-TR" dirty="0" err="1"/>
              <a:t>Quantilianus</a:t>
            </a:r>
            <a:r>
              <a:rPr lang="tr-TR" dirty="0"/>
              <a:t> - politikanın, retoriğin temel yörüngesi (konumu) olduğuna inanırlar ve bu sebeple retorik teorilerini politik aktörlerin kullanımı için şekillendirirler.</a:t>
            </a:r>
          </a:p>
        </p:txBody>
      </p:sp>
    </p:spTree>
    <p:extLst>
      <p:ext uri="{BB962C8B-B14F-4D97-AF65-F5344CB8AC3E}">
        <p14:creationId xmlns:p14="http://schemas.microsoft.com/office/powerpoint/2010/main" val="1250621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Çoğu çağdaş yazar ise retoriğin işlevlerinin aynı zamanda din, bilim, felsefe, edebiyat gibi alanlarla ilgili olduğunu öne sürerler, bu yazarlar ayrıca politik konuşmayı ve yazmayı retorik pratiğinin en önemli öğesi olarak kabul ederler</a:t>
            </a:r>
          </a:p>
        </p:txBody>
      </p:sp>
    </p:spTree>
    <p:extLst>
      <p:ext uri="{BB962C8B-B14F-4D97-AF65-F5344CB8AC3E}">
        <p14:creationId xmlns:p14="http://schemas.microsoft.com/office/powerpoint/2010/main" val="1398867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İkinci olarak retorik bir kitleyi bir dereceye kadar etkilemek için düşünülüp taşınılmış (planlanmış) söylem olarak ele alınır. </a:t>
            </a:r>
            <a:endParaRPr lang="tr-TR" dirty="0" smtClean="0"/>
          </a:p>
          <a:p>
            <a:endParaRPr lang="tr-TR" dirty="0"/>
          </a:p>
          <a:p>
            <a:endParaRPr lang="tr-TR" dirty="0"/>
          </a:p>
        </p:txBody>
      </p:sp>
    </p:spTree>
    <p:extLst>
      <p:ext uri="{BB962C8B-B14F-4D97-AF65-F5344CB8AC3E}">
        <p14:creationId xmlns:p14="http://schemas.microsoft.com/office/powerpoint/2010/main" val="322755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Kuramlar, retorik tanımları bakımından geniş çeşitlilik göstermektedir. Bazı yazarlar, retoriği dinleyicileri ikna etmek için bir araç olarak tanımlarken, diğerleri ise retoriği bir toplulukta güvenilir yargılara ve kararlara ulaşmak için bir yöntem olarak görürler. Retorik tanımları geniş ölçüde değişiklik gösterse de genel kanaat; retoriğin etkili bir söylem türü olduğu yönündedir (</a:t>
            </a:r>
            <a:r>
              <a:rPr lang="tr-TR" dirty="0" err="1"/>
              <a:t>Gill</a:t>
            </a:r>
            <a:r>
              <a:rPr lang="tr-TR" dirty="0"/>
              <a:t> ve </a:t>
            </a:r>
            <a:r>
              <a:rPr lang="tr-TR" dirty="0" err="1"/>
              <a:t>Whedbee</a:t>
            </a:r>
            <a:r>
              <a:rPr lang="tr-TR" dirty="0"/>
              <a:t>, 1997: 157).</a:t>
            </a:r>
          </a:p>
          <a:p>
            <a:endParaRPr lang="tr-TR" dirty="0"/>
          </a:p>
        </p:txBody>
      </p:sp>
    </p:spTree>
    <p:extLst>
      <p:ext uri="{BB962C8B-B14F-4D97-AF65-F5344CB8AC3E}">
        <p14:creationId xmlns:p14="http://schemas.microsoft.com/office/powerpoint/2010/main" val="2476983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r>
              <a:rPr lang="tr-TR" dirty="0" smtClean="0"/>
              <a:t>«Retorik belli bir mesajın hedef kitle tarafından hedeflendiği şekilde algılanması için dil ve sembolizm gibi araçların kullanımıdır. Retorik iletişim, ikna etmeyi hedefler, propaganda için merkezi bir önem taşır ve hedeflerin davranışını değiştirebilmek için kullanılır» (</a:t>
            </a:r>
            <a:r>
              <a:rPr lang="tr-TR" dirty="0" err="1" smtClean="0"/>
              <a:t>Lilleker</a:t>
            </a:r>
            <a:r>
              <a:rPr lang="tr-TR" dirty="0" smtClean="0"/>
              <a:t>, 2013: 249)</a:t>
            </a:r>
            <a:endParaRPr lang="tr-TR" dirty="0"/>
          </a:p>
        </p:txBody>
      </p:sp>
    </p:spTree>
    <p:extLst>
      <p:ext uri="{BB962C8B-B14F-4D97-AF65-F5344CB8AC3E}">
        <p14:creationId xmlns:p14="http://schemas.microsoft.com/office/powerpoint/2010/main" val="243697000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480</Words>
  <Application>Microsoft Office PowerPoint</Application>
  <PresentationFormat>Geniş ekran</PresentationFormat>
  <Paragraphs>16</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Retorik</vt:lpstr>
      <vt:lpstr>PowerPoint Sunusu</vt:lpstr>
      <vt:lpstr>PowerPoint Sunusu</vt:lpstr>
      <vt:lpstr>Etimolojisi…</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Retorik</dc:title>
  <dc:creator>HKARAASLAN</dc:creator>
  <cp:lastModifiedBy>HKARAASLAN</cp:lastModifiedBy>
  <cp:revision>8</cp:revision>
  <dcterms:created xsi:type="dcterms:W3CDTF">2019-02-28T12:37:33Z</dcterms:created>
  <dcterms:modified xsi:type="dcterms:W3CDTF">2019-03-01T13:58:20Z</dcterms:modified>
</cp:coreProperties>
</file>