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321" r:id="rId3"/>
    <p:sldId id="322" r:id="rId4"/>
    <p:sldId id="323" r:id="rId5"/>
    <p:sldId id="324" r:id="rId6"/>
    <p:sldId id="325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327"/>
  </p:normalViewPr>
  <p:slideViewPr>
    <p:cSldViewPr snapToGrid="0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844DC26-35B1-8DA6-4527-41E7219192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FC02F65-3776-3795-91C8-6123084D80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hu-HU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F1BA71E-A2B9-82DD-46B7-349241A71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82671-AB2C-C745-BDAD-3F04CAD8622C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2A42AF5-D46E-C313-D15A-0C7EE9451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35A5A69-4E3F-BFEB-D66F-753A63177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E5F7-7DEE-6740-BCAC-8436FA49E84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51081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F5947AE-4FB5-5F4C-095A-D6E1C3AEB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6589CB8-2738-F2F7-EC72-0E7453F3E5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828D0B0-21A9-41E9-EF85-105D7ADBF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82671-AB2C-C745-BDAD-3F04CAD8622C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DEF2AB1-52B3-5DB9-FCEC-577855A3E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B4B319C-C1F6-1F1D-4174-9254E6C48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E5F7-7DEE-6740-BCAC-8436FA49E84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70164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4AA84C1B-5F8C-59A5-7058-7E8F3BC47C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28934C4-279A-F224-FE37-C0DBD4AE75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38C4C4B-180B-AA5A-5CC9-5BDA5C9D4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82671-AB2C-C745-BDAD-3F04CAD8622C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1F19560-7990-1FAE-88FB-787627236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E130912-DB5B-BFAE-74ED-984CEF8D5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E5F7-7DEE-6740-BCAC-8436FA49E84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8386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21914E4-CD2E-4170-FC6C-CD65C207A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9C94AB3-5FED-5DDB-C8EB-8A24C476CE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346452A-1F8C-C4B4-DFE3-0B39A7253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82671-AB2C-C745-BDAD-3F04CAD8622C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B68C383-A327-E1AE-0F0B-9D86EE5C6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E3CD1FB-3AF9-DDE5-B23F-5FFCD5482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E5F7-7DEE-6740-BCAC-8436FA49E84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9205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BD5FEB6-FF8E-1B32-37F7-F981B29DF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1DA6D69-BB43-C257-F1AB-8541418BF7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8392853-22F2-DFC8-7B9C-3B1E494C6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82671-AB2C-C745-BDAD-3F04CAD8622C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51FC91A-C97B-358D-1210-02A2953E7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65E9B3B-22E3-BBA4-38CF-51CB65F12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E5F7-7DEE-6740-BCAC-8436FA49E84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087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910CE27-145A-4075-30A3-80DD473DC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8BA7C3E-B029-6574-15C7-CE7DE56C4F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E604D0A-20BD-3395-691A-8F17851E50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BD446E8-C302-3D3E-9DA4-D4846D5ED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82671-AB2C-C745-BDAD-3F04CAD8622C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30294F5-D69C-D4AA-1453-4DE7AB72B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261E6E4-1410-85FD-5FBA-792EB754D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E5F7-7DEE-6740-BCAC-8436FA49E84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02132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836DF93-00ED-78F8-276E-5837E8C28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8A2C9C5-03F4-FFE2-DA9B-8ADE2CAFD7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EC398BB-D13E-3F9F-699D-89F724E99E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16E2E85-0C18-2384-2013-D1515AF0CE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20DC31E7-BAF9-21EE-FFF0-AC109CFD50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3F69A607-774C-FA20-8E3D-47A1ECFBC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82671-AB2C-C745-BDAD-3F04CAD8622C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F033D2F-5874-96A4-D177-4F180CC2C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EDE0097A-2D3E-5E07-8940-CE8D206FA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E5F7-7DEE-6740-BCAC-8436FA49E84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76117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6BE859-F3C3-1C6F-F809-BF39BE7A2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87AC48F4-EF2C-42E6-218D-65E8F8155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82671-AB2C-C745-BDAD-3F04CAD8622C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733D1808-9D8E-D7BF-6A29-D2DB22C4C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7728AA2F-F7BC-5384-D2D5-5572EE179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E5F7-7DEE-6740-BCAC-8436FA49E84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48072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AD0EF0D4-6220-5AA0-849A-E1F4D09AF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82671-AB2C-C745-BDAD-3F04CAD8622C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F843648F-2431-DEB0-82FD-79603271D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B37ABAF9-ECE6-88CD-BB1A-10FB8244D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E5F7-7DEE-6740-BCAC-8436FA49E84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50159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F72DFB-4706-5448-BBE0-6D63B86ED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1B89E65-7078-EAEE-D022-94AF65DB83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7CA2B65B-49A9-EF73-2595-1E903AAEA8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B483B4F-CD89-4698-EBC8-B8E950B86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82671-AB2C-C745-BDAD-3F04CAD8622C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4166704-FF49-992B-C8AA-0513BFA47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319D76C-A4E8-5BBB-0055-B879B2F8C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E5F7-7DEE-6740-BCAC-8436FA49E84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20104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003D758-3A41-D5C9-FFC4-2325E88B2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05C0E1D1-1FCD-7F35-01EF-1EBF263217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F47E4CA-32E8-D55E-E83C-A5FC475ECA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F2FD299-409F-D655-A112-5F3E40B4A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82671-AB2C-C745-BDAD-3F04CAD8622C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652F695-85FE-457B-41BB-20E36B0C2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32D5CD1-AD94-0D45-A4B1-99B45F2C0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E5F7-7DEE-6740-BCAC-8436FA49E84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3003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4375F81C-DFBB-7931-68A5-F7B91E771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7E73584-B925-47A0-BAAF-53FBE25672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3A96736-9536-35A1-52EE-2007449EEF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F82671-AB2C-C745-BDAD-3F04CAD8622C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EE5649-A09B-5934-0007-5C25C9E656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913A1A8-3AC6-9445-F61E-57AAD7CFE1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7CE5F7-7DEE-6740-BCAC-8436FA49E84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41735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FF046ED-BEF3-BE56-E106-696CDA12C2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99B5669-FFBF-BBFA-AF7C-A84E044AF16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57338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27A6F2A-7B57-EE41-916E-27A07320F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Şiirlerden</a:t>
            </a:r>
            <a:r>
              <a:rPr lang="hu-HU" dirty="0"/>
              <a:t> </a:t>
            </a:r>
            <a:r>
              <a:rPr lang="hu-HU" dirty="0" err="1"/>
              <a:t>Divan</a:t>
            </a:r>
            <a:endParaRPr lang="hu-HU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2AA47E1-1D8A-0A43-B7B4-00F7F82F15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/>
              <a:t>Bunun</a:t>
            </a:r>
            <a:r>
              <a:rPr lang="hu-HU" dirty="0"/>
              <a:t> </a:t>
            </a:r>
            <a:r>
              <a:rPr lang="hu-HU" dirty="0" err="1"/>
              <a:t>üzerine</a:t>
            </a:r>
            <a:r>
              <a:rPr lang="hu-HU" dirty="0"/>
              <a:t> </a:t>
            </a:r>
            <a:r>
              <a:rPr lang="hu-HU" dirty="0" err="1"/>
              <a:t>Lehistan’da</a:t>
            </a:r>
            <a:r>
              <a:rPr lang="hu-HU" dirty="0"/>
              <a:t> </a:t>
            </a:r>
            <a:r>
              <a:rPr lang="hu-HU" dirty="0" err="1"/>
              <a:t>şansını</a:t>
            </a:r>
            <a:r>
              <a:rPr lang="hu-HU" dirty="0"/>
              <a:t> </a:t>
            </a:r>
            <a:r>
              <a:rPr lang="hu-HU" dirty="0" err="1"/>
              <a:t>deneyecektir</a:t>
            </a:r>
            <a:endParaRPr lang="hu-HU" dirty="0"/>
          </a:p>
          <a:p>
            <a:r>
              <a:rPr lang="hu-HU" dirty="0" err="1"/>
              <a:t>Şiirinin</a:t>
            </a:r>
            <a:r>
              <a:rPr lang="hu-HU" dirty="0"/>
              <a:t> </a:t>
            </a:r>
            <a:r>
              <a:rPr lang="hu-HU" dirty="0" err="1"/>
              <a:t>değerini</a:t>
            </a:r>
            <a:r>
              <a:rPr lang="hu-HU" dirty="0"/>
              <a:t> </a:t>
            </a:r>
            <a:r>
              <a:rPr lang="hu-HU" dirty="0" err="1"/>
              <a:t>anlıyor</a:t>
            </a:r>
            <a:r>
              <a:rPr lang="hu-HU" dirty="0"/>
              <a:t>. </a:t>
            </a:r>
            <a:r>
              <a:rPr lang="hu-HU" dirty="0" err="1"/>
              <a:t>Elinden</a:t>
            </a:r>
            <a:r>
              <a:rPr lang="hu-HU" dirty="0"/>
              <a:t> </a:t>
            </a:r>
            <a:r>
              <a:rPr lang="hu-HU" dirty="0" err="1"/>
              <a:t>alamayacakları</a:t>
            </a:r>
            <a:r>
              <a:rPr lang="hu-HU" dirty="0"/>
              <a:t> tek </a:t>
            </a:r>
            <a:r>
              <a:rPr lang="hu-HU" dirty="0" err="1"/>
              <a:t>şey</a:t>
            </a:r>
            <a:r>
              <a:rPr lang="hu-HU" dirty="0"/>
              <a:t>, </a:t>
            </a:r>
            <a:r>
              <a:rPr lang="hu-HU" dirty="0" err="1"/>
              <a:t>yetenek</a:t>
            </a:r>
            <a:r>
              <a:rPr lang="hu-HU" dirty="0"/>
              <a:t>, </a:t>
            </a:r>
            <a:r>
              <a:rPr lang="hu-HU" dirty="0" err="1"/>
              <a:t>servet</a:t>
            </a:r>
            <a:r>
              <a:rPr lang="hu-HU" dirty="0"/>
              <a:t>...</a:t>
            </a:r>
          </a:p>
          <a:p>
            <a:r>
              <a:rPr lang="hu-HU" dirty="0"/>
              <a:t>Julia </a:t>
            </a:r>
            <a:r>
              <a:rPr lang="hu-HU" dirty="0" err="1"/>
              <a:t>şiirlerini</a:t>
            </a:r>
            <a:r>
              <a:rPr lang="hu-HU" dirty="0"/>
              <a:t> </a:t>
            </a:r>
            <a:r>
              <a:rPr lang="hu-HU" dirty="0" err="1"/>
              <a:t>derliyor</a:t>
            </a:r>
            <a:endParaRPr lang="hu-HU" dirty="0"/>
          </a:p>
          <a:p>
            <a:r>
              <a:rPr lang="hu-HU" dirty="0" err="1"/>
              <a:t>Bunu</a:t>
            </a:r>
            <a:r>
              <a:rPr lang="hu-HU" dirty="0"/>
              <a:t>  </a:t>
            </a:r>
            <a:r>
              <a:rPr lang="hu-HU" dirty="0" err="1"/>
              <a:t>Evlilik</a:t>
            </a:r>
            <a:r>
              <a:rPr lang="hu-HU" dirty="0"/>
              <a:t> </a:t>
            </a:r>
            <a:r>
              <a:rPr lang="hu-HU" dirty="0" err="1"/>
              <a:t>öncesinden</a:t>
            </a:r>
            <a:r>
              <a:rPr lang="hu-HU" dirty="0"/>
              <a:t> </a:t>
            </a:r>
            <a:r>
              <a:rPr lang="hu-HU" dirty="0" err="1"/>
              <a:t>Lehistan’a</a:t>
            </a:r>
            <a:r>
              <a:rPr lang="hu-HU" dirty="0"/>
              <a:t> kadar </a:t>
            </a:r>
            <a:r>
              <a:rPr lang="hu-HU" dirty="0" err="1"/>
              <a:t>olan</a:t>
            </a:r>
            <a:r>
              <a:rPr lang="hu-HU" dirty="0"/>
              <a:t> </a:t>
            </a:r>
            <a:r>
              <a:rPr lang="hu-HU" dirty="0" err="1"/>
              <a:t>dönem</a:t>
            </a:r>
            <a:r>
              <a:rPr lang="hu-HU" dirty="0"/>
              <a:t> </a:t>
            </a:r>
            <a:r>
              <a:rPr lang="hu-HU" dirty="0" err="1"/>
              <a:t>içine</a:t>
            </a:r>
            <a:r>
              <a:rPr lang="hu-HU" dirty="0"/>
              <a:t> </a:t>
            </a:r>
            <a:r>
              <a:rPr lang="hu-HU" dirty="0" err="1"/>
              <a:t>yerleştiriyor</a:t>
            </a:r>
            <a:r>
              <a:rPr lang="hu-HU" dirty="0"/>
              <a:t> </a:t>
            </a:r>
            <a:r>
              <a:rPr lang="hu-HU" dirty="0" err="1"/>
              <a:t>sonra</a:t>
            </a:r>
            <a:r>
              <a:rPr lang="hu-HU" dirty="0"/>
              <a:t>. </a:t>
            </a:r>
            <a:r>
              <a:rPr lang="hu-HU" dirty="0" err="1"/>
              <a:t>Daha</a:t>
            </a:r>
            <a:r>
              <a:rPr lang="hu-HU" dirty="0"/>
              <a:t> </a:t>
            </a:r>
            <a:r>
              <a:rPr lang="hu-HU" dirty="0" err="1"/>
              <a:t>büyük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demet</a:t>
            </a:r>
            <a:r>
              <a:rPr lang="hu-HU" dirty="0"/>
              <a:t> </a:t>
            </a:r>
            <a:r>
              <a:rPr lang="hu-HU" dirty="0" err="1"/>
              <a:t>içine</a:t>
            </a:r>
            <a:r>
              <a:rPr lang="hu-HU" dirty="0"/>
              <a:t>.</a:t>
            </a:r>
          </a:p>
          <a:p>
            <a:r>
              <a:rPr lang="hu-HU" dirty="0"/>
              <a:t>66 </a:t>
            </a:r>
            <a:r>
              <a:rPr lang="hu-HU" dirty="0" err="1"/>
              <a:t>şiirden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lirik</a:t>
            </a:r>
            <a:r>
              <a:rPr lang="hu-HU" dirty="0"/>
              <a:t> </a:t>
            </a:r>
            <a:r>
              <a:rPr lang="hu-HU" dirty="0" err="1"/>
              <a:t>özyaşam</a:t>
            </a:r>
            <a:r>
              <a:rPr lang="hu-HU" dirty="0"/>
              <a:t> </a:t>
            </a:r>
            <a:r>
              <a:rPr lang="hu-HU" dirty="0" err="1"/>
              <a:t>öyküsü</a:t>
            </a:r>
            <a:r>
              <a:rPr lang="hu-HU" dirty="0"/>
              <a:t> </a:t>
            </a:r>
            <a:r>
              <a:rPr lang="hu-HU" dirty="0" err="1"/>
              <a:t>yazmış</a:t>
            </a:r>
            <a:r>
              <a:rPr lang="hu-HU" dirty="0"/>
              <a:t>. </a:t>
            </a:r>
            <a:r>
              <a:rPr lang="hu-HU" dirty="0" err="1"/>
              <a:t>Çok</a:t>
            </a:r>
            <a:r>
              <a:rPr lang="hu-HU" dirty="0"/>
              <a:t> </a:t>
            </a:r>
            <a:r>
              <a:rPr lang="hu-HU" dirty="0" err="1"/>
              <a:t>değerli</a:t>
            </a:r>
            <a:r>
              <a:rPr lang="hu-HU" dirty="0"/>
              <a:t>. </a:t>
            </a:r>
          </a:p>
          <a:p>
            <a:r>
              <a:rPr lang="hu-HU" dirty="0" err="1"/>
              <a:t>Bu</a:t>
            </a:r>
            <a:r>
              <a:rPr lang="hu-HU" dirty="0"/>
              <a:t> „</a:t>
            </a:r>
            <a:r>
              <a:rPr lang="hu-HU" dirty="0" err="1"/>
              <a:t>Büyük</a:t>
            </a:r>
            <a:r>
              <a:rPr lang="hu-HU" dirty="0"/>
              <a:t> </a:t>
            </a:r>
            <a:r>
              <a:rPr lang="hu-HU" dirty="0" err="1"/>
              <a:t>Şiir</a:t>
            </a:r>
            <a:r>
              <a:rPr lang="hu-HU" dirty="0"/>
              <a:t> </a:t>
            </a:r>
            <a:r>
              <a:rPr lang="hu-HU" dirty="0" err="1"/>
              <a:t>Demeti</a:t>
            </a:r>
            <a:r>
              <a:rPr lang="hu-HU" dirty="0"/>
              <a:t>” </a:t>
            </a:r>
            <a:r>
              <a:rPr lang="hu-HU" dirty="0" err="1"/>
              <a:t>büyük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yenilik</a:t>
            </a:r>
            <a:r>
              <a:rPr lang="hu-HU" dirty="0"/>
              <a:t>. El </a:t>
            </a:r>
            <a:r>
              <a:rPr lang="hu-HU" dirty="0" err="1"/>
              <a:t>yazması</a:t>
            </a:r>
            <a:r>
              <a:rPr lang="hu-HU" dirty="0"/>
              <a:t> </a:t>
            </a:r>
            <a:r>
              <a:rPr lang="hu-HU" dirty="0" err="1"/>
              <a:t>kopyalarını</a:t>
            </a:r>
            <a:r>
              <a:rPr lang="hu-HU" dirty="0"/>
              <a:t> </a:t>
            </a:r>
            <a:r>
              <a:rPr lang="hu-HU" dirty="0" err="1"/>
              <a:t>lehistana</a:t>
            </a:r>
            <a:r>
              <a:rPr lang="hu-HU" dirty="0"/>
              <a:t> </a:t>
            </a:r>
            <a:r>
              <a:rPr lang="hu-HU" dirty="0" err="1"/>
              <a:t>giderken</a:t>
            </a:r>
            <a:r>
              <a:rPr lang="hu-HU" dirty="0"/>
              <a:t> </a:t>
            </a:r>
            <a:r>
              <a:rPr lang="hu-HU" dirty="0" err="1"/>
              <a:t>arkadaşlarına</a:t>
            </a:r>
            <a:r>
              <a:rPr lang="hu-HU" dirty="0"/>
              <a:t> </a:t>
            </a:r>
            <a:r>
              <a:rPr lang="hu-HU" dirty="0" err="1"/>
              <a:t>bırakıyor</a:t>
            </a:r>
            <a:r>
              <a:rPr lang="hu-H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09565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0694D73-FDCA-C44E-81B4-279289C241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08000"/>
            <a:ext cx="10515600" cy="5668963"/>
          </a:xfrm>
        </p:spPr>
        <p:txBody>
          <a:bodyPr>
            <a:normAutofit fontScale="92500" lnSpcReduction="10000"/>
          </a:bodyPr>
          <a:lstStyle/>
          <a:p>
            <a:r>
              <a:rPr lang="hu-HU" dirty="0"/>
              <a:t>„</a:t>
            </a:r>
            <a:r>
              <a:rPr lang="hu-HU" dirty="0" err="1"/>
              <a:t>Perişan</a:t>
            </a:r>
            <a:r>
              <a:rPr lang="hu-HU" dirty="0"/>
              <a:t> </a:t>
            </a:r>
            <a:r>
              <a:rPr lang="hu-HU" dirty="0" err="1"/>
              <a:t>kıyafetleri</a:t>
            </a:r>
            <a:r>
              <a:rPr lang="hu-HU" dirty="0"/>
              <a:t>, </a:t>
            </a:r>
            <a:r>
              <a:rPr lang="hu-HU" dirty="0" err="1"/>
              <a:t>cılız</a:t>
            </a:r>
            <a:r>
              <a:rPr lang="hu-HU" dirty="0"/>
              <a:t> </a:t>
            </a:r>
            <a:r>
              <a:rPr lang="hu-HU" dirty="0" err="1"/>
              <a:t>atı</a:t>
            </a:r>
            <a:r>
              <a:rPr lang="hu-HU" dirty="0"/>
              <a:t>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uşağıyla</a:t>
            </a:r>
            <a:r>
              <a:rPr lang="hu-HU" dirty="0"/>
              <a:t>” </a:t>
            </a:r>
            <a:r>
              <a:rPr lang="hu-HU" dirty="0" err="1"/>
              <a:t>sınırı</a:t>
            </a:r>
            <a:r>
              <a:rPr lang="hu-HU" dirty="0"/>
              <a:t> </a:t>
            </a:r>
            <a:r>
              <a:rPr lang="hu-HU" dirty="0" err="1"/>
              <a:t>geçiyor</a:t>
            </a:r>
            <a:r>
              <a:rPr lang="hu-HU" dirty="0"/>
              <a:t>. </a:t>
            </a:r>
            <a:r>
              <a:rPr lang="hu-HU" dirty="0" err="1"/>
              <a:t>Amacı</a:t>
            </a:r>
            <a:r>
              <a:rPr lang="hu-HU" dirty="0"/>
              <a:t> </a:t>
            </a:r>
            <a:r>
              <a:rPr lang="hu-HU" dirty="0" err="1"/>
              <a:t>Osmanlıya</a:t>
            </a:r>
            <a:r>
              <a:rPr lang="hu-HU" dirty="0"/>
              <a:t> </a:t>
            </a:r>
            <a:r>
              <a:rPr lang="hu-HU" dirty="0" err="1"/>
              <a:t>karşı</a:t>
            </a:r>
            <a:r>
              <a:rPr lang="hu-HU" dirty="0"/>
              <a:t> </a:t>
            </a:r>
            <a:r>
              <a:rPr lang="hu-HU" dirty="0" err="1"/>
              <a:t>savaşa</a:t>
            </a:r>
            <a:r>
              <a:rPr lang="hu-HU" dirty="0"/>
              <a:t> </a:t>
            </a:r>
            <a:r>
              <a:rPr lang="hu-HU" dirty="0" err="1"/>
              <a:t>katılmak</a:t>
            </a:r>
            <a:endParaRPr lang="hu-HU" dirty="0"/>
          </a:p>
          <a:p>
            <a:r>
              <a:rPr lang="hu-HU" dirty="0" err="1"/>
              <a:t>Lehlerin</a:t>
            </a:r>
            <a:r>
              <a:rPr lang="hu-HU" dirty="0"/>
              <a:t> </a:t>
            </a:r>
            <a:r>
              <a:rPr lang="hu-HU" dirty="0" err="1"/>
              <a:t>savaş</a:t>
            </a:r>
            <a:r>
              <a:rPr lang="hu-HU" dirty="0"/>
              <a:t> </a:t>
            </a:r>
            <a:r>
              <a:rPr lang="hu-HU" dirty="0" err="1"/>
              <a:t>planı</a:t>
            </a:r>
            <a:r>
              <a:rPr lang="hu-HU" dirty="0"/>
              <a:t> </a:t>
            </a:r>
            <a:r>
              <a:rPr lang="hu-HU" dirty="0" err="1"/>
              <a:t>yatıyor</a:t>
            </a:r>
            <a:endParaRPr lang="hu-HU" dirty="0"/>
          </a:p>
          <a:p>
            <a:r>
              <a:rPr lang="hu-HU" dirty="0" err="1"/>
              <a:t>Yeni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aşk</a:t>
            </a:r>
            <a:r>
              <a:rPr lang="hu-HU" dirty="0"/>
              <a:t>:  </a:t>
            </a:r>
            <a:r>
              <a:rPr lang="hu-HU" dirty="0" err="1"/>
              <a:t>Wesselényiné</a:t>
            </a:r>
            <a:r>
              <a:rPr lang="hu-HU" dirty="0"/>
              <a:t> Anna </a:t>
            </a:r>
            <a:r>
              <a:rPr lang="hu-HU" dirty="0" err="1"/>
              <a:t>Szakandy</a:t>
            </a:r>
            <a:r>
              <a:rPr lang="hu-HU" dirty="0"/>
              <a:t>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Celia</a:t>
            </a:r>
            <a:r>
              <a:rPr lang="hu-HU" dirty="0"/>
              <a:t> </a:t>
            </a:r>
            <a:r>
              <a:rPr lang="hu-HU" dirty="0" err="1"/>
              <a:t>şiirleri</a:t>
            </a:r>
            <a:r>
              <a:rPr lang="hu-HU" dirty="0"/>
              <a:t> </a:t>
            </a:r>
            <a:r>
              <a:rPr lang="hu-HU" dirty="0" err="1"/>
              <a:t>dönemi</a:t>
            </a:r>
            <a:endParaRPr lang="hu-HU" dirty="0"/>
          </a:p>
          <a:p>
            <a:r>
              <a:rPr lang="hu-HU" dirty="0"/>
              <a:t>En </a:t>
            </a:r>
            <a:r>
              <a:rPr lang="hu-HU" dirty="0" err="1"/>
              <a:t>güzel</a:t>
            </a:r>
            <a:r>
              <a:rPr lang="hu-HU" dirty="0"/>
              <a:t> </a:t>
            </a:r>
            <a:r>
              <a:rPr lang="hu-HU" dirty="0" err="1"/>
              <a:t>aşk</a:t>
            </a:r>
            <a:r>
              <a:rPr lang="hu-HU" dirty="0"/>
              <a:t> </a:t>
            </a:r>
            <a:r>
              <a:rPr lang="hu-HU" dirty="0" err="1"/>
              <a:t>şiirleri</a:t>
            </a:r>
            <a:endParaRPr lang="hu-HU" dirty="0"/>
          </a:p>
          <a:p>
            <a:r>
              <a:rPr lang="hu-HU" dirty="0"/>
              <a:t>2 </a:t>
            </a:r>
            <a:r>
              <a:rPr lang="hu-HU" dirty="0" err="1"/>
              <a:t>yıl</a:t>
            </a:r>
            <a:r>
              <a:rPr lang="hu-HU" dirty="0"/>
              <a:t> </a:t>
            </a:r>
            <a:r>
              <a:rPr lang="hu-HU" dirty="0" err="1"/>
              <a:t>böyle</a:t>
            </a:r>
            <a:r>
              <a:rPr lang="hu-HU" dirty="0"/>
              <a:t> </a:t>
            </a:r>
            <a:r>
              <a:rPr lang="hu-HU" dirty="0" err="1"/>
              <a:t>geçmiş</a:t>
            </a:r>
            <a:endParaRPr lang="hu-HU" dirty="0"/>
          </a:p>
          <a:p>
            <a:r>
              <a:rPr lang="hu-HU" dirty="0" err="1"/>
              <a:t>Gurbette</a:t>
            </a:r>
            <a:r>
              <a:rPr lang="hu-HU" dirty="0"/>
              <a:t> </a:t>
            </a:r>
            <a:r>
              <a:rPr lang="hu-HU" dirty="0" err="1"/>
              <a:t>yazdığı</a:t>
            </a:r>
            <a:r>
              <a:rPr lang="hu-HU" dirty="0"/>
              <a:t> </a:t>
            </a:r>
            <a:r>
              <a:rPr lang="hu-HU" dirty="0" err="1"/>
              <a:t>şiirleri</a:t>
            </a:r>
            <a:r>
              <a:rPr lang="hu-HU" dirty="0"/>
              <a:t> </a:t>
            </a:r>
            <a:r>
              <a:rPr lang="hu-HU" dirty="0" err="1"/>
              <a:t>arkadaşlarına</a:t>
            </a:r>
            <a:r>
              <a:rPr lang="hu-HU" dirty="0"/>
              <a:t> </a:t>
            </a:r>
            <a:r>
              <a:rPr lang="hu-HU" dirty="0" err="1"/>
              <a:t>göndermiş</a:t>
            </a:r>
            <a:endParaRPr lang="hu-HU" dirty="0"/>
          </a:p>
          <a:p>
            <a:r>
              <a:rPr lang="hu-HU" dirty="0" err="1"/>
              <a:t>Mahkemeleri</a:t>
            </a:r>
            <a:r>
              <a:rPr lang="hu-HU" dirty="0"/>
              <a:t> </a:t>
            </a:r>
            <a:r>
              <a:rPr lang="hu-HU" dirty="0" err="1"/>
              <a:t>takip</a:t>
            </a:r>
            <a:r>
              <a:rPr lang="hu-HU" dirty="0"/>
              <a:t> </a:t>
            </a:r>
            <a:r>
              <a:rPr lang="hu-HU" dirty="0" err="1"/>
              <a:t>için</a:t>
            </a:r>
            <a:r>
              <a:rPr lang="hu-HU" dirty="0"/>
              <a:t> </a:t>
            </a:r>
            <a:r>
              <a:rPr lang="hu-HU" dirty="0" err="1"/>
              <a:t>Andras</a:t>
            </a:r>
            <a:r>
              <a:rPr lang="hu-HU" dirty="0"/>
              <a:t> </a:t>
            </a:r>
            <a:r>
              <a:rPr lang="hu-HU" dirty="0" err="1"/>
              <a:t>Balassi’nin</a:t>
            </a:r>
            <a:r>
              <a:rPr lang="hu-HU" dirty="0"/>
              <a:t> </a:t>
            </a:r>
            <a:r>
              <a:rPr lang="hu-HU" dirty="0" err="1"/>
              <a:t>diğer</a:t>
            </a:r>
            <a:r>
              <a:rPr lang="hu-HU" dirty="0"/>
              <a:t> varisin </a:t>
            </a:r>
            <a:r>
              <a:rPr lang="hu-HU" dirty="0" err="1"/>
              <a:t>ölüm</a:t>
            </a:r>
            <a:r>
              <a:rPr lang="hu-HU" dirty="0"/>
              <a:t> </a:t>
            </a:r>
            <a:r>
              <a:rPr lang="hu-HU" dirty="0" err="1"/>
              <a:t>haberi</a:t>
            </a:r>
            <a:r>
              <a:rPr lang="hu-HU" dirty="0"/>
              <a:t> </a:t>
            </a:r>
            <a:r>
              <a:rPr lang="hu-HU" dirty="0" err="1"/>
              <a:t>üzerine</a:t>
            </a:r>
            <a:r>
              <a:rPr lang="hu-HU" dirty="0"/>
              <a:t> </a:t>
            </a:r>
            <a:r>
              <a:rPr lang="hu-HU" dirty="0" err="1"/>
              <a:t>umutla</a:t>
            </a:r>
            <a:r>
              <a:rPr lang="hu-HU" dirty="0"/>
              <a:t> </a:t>
            </a:r>
            <a:r>
              <a:rPr lang="hu-HU" dirty="0" err="1"/>
              <a:t>yurda</a:t>
            </a:r>
            <a:r>
              <a:rPr lang="hu-HU" dirty="0"/>
              <a:t> </a:t>
            </a:r>
            <a:r>
              <a:rPr lang="hu-HU" dirty="0" err="1"/>
              <a:t>dönmüş</a:t>
            </a:r>
            <a:r>
              <a:rPr lang="hu-HU" dirty="0"/>
              <a:t> </a:t>
            </a:r>
            <a:r>
              <a:rPr lang="hu-HU" dirty="0" err="1"/>
              <a:t>olmamış</a:t>
            </a:r>
            <a:endParaRPr lang="hu-HU" dirty="0"/>
          </a:p>
          <a:p>
            <a:r>
              <a:rPr lang="hu-HU" dirty="0"/>
              <a:t>Fulvia </a:t>
            </a:r>
            <a:r>
              <a:rPr lang="hu-HU" dirty="0" err="1"/>
              <a:t>adıyla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başka</a:t>
            </a:r>
            <a:r>
              <a:rPr lang="hu-HU" dirty="0"/>
              <a:t> </a:t>
            </a:r>
            <a:r>
              <a:rPr lang="hu-HU" dirty="0" err="1"/>
              <a:t>aşk</a:t>
            </a:r>
            <a:r>
              <a:rPr lang="hu-HU" dirty="0"/>
              <a:t> </a:t>
            </a:r>
            <a:r>
              <a:rPr lang="hu-HU" dirty="0" err="1"/>
              <a:t>daha</a:t>
            </a:r>
            <a:r>
              <a:rPr lang="hu-HU" dirty="0"/>
              <a:t>...</a:t>
            </a:r>
          </a:p>
          <a:p>
            <a:r>
              <a:rPr lang="hu-HU" dirty="0"/>
              <a:t>1593 </a:t>
            </a:r>
            <a:r>
              <a:rPr lang="hu-HU" dirty="0" err="1"/>
              <a:t>Osmanlıya</a:t>
            </a:r>
            <a:r>
              <a:rPr lang="hu-HU" dirty="0"/>
              <a:t> </a:t>
            </a:r>
            <a:r>
              <a:rPr lang="hu-HU" dirty="0" err="1"/>
              <a:t>karşı</a:t>
            </a:r>
            <a:r>
              <a:rPr lang="hu-HU" dirty="0"/>
              <a:t> </a:t>
            </a:r>
            <a:r>
              <a:rPr lang="hu-HU" dirty="0" err="1"/>
              <a:t>savaşa</a:t>
            </a:r>
            <a:r>
              <a:rPr lang="hu-HU" dirty="0"/>
              <a:t> </a:t>
            </a:r>
            <a:r>
              <a:rPr lang="hu-HU" dirty="0" err="1"/>
              <a:t>katılıyor</a:t>
            </a:r>
            <a:r>
              <a:rPr lang="hu-HU" dirty="0"/>
              <a:t>. </a:t>
            </a:r>
            <a:r>
              <a:rPr lang="hu-HU" dirty="0" err="1"/>
              <a:t>İtibarını</a:t>
            </a:r>
            <a:r>
              <a:rPr lang="hu-HU" dirty="0"/>
              <a:t> </a:t>
            </a:r>
            <a:r>
              <a:rPr lang="hu-HU" dirty="0" err="1"/>
              <a:t>geri</a:t>
            </a:r>
            <a:r>
              <a:rPr lang="hu-HU" dirty="0"/>
              <a:t> </a:t>
            </a:r>
            <a:r>
              <a:rPr lang="hu-HU" dirty="0" err="1"/>
              <a:t>kazanmak</a:t>
            </a:r>
            <a:r>
              <a:rPr lang="hu-HU" dirty="0"/>
              <a:t> </a:t>
            </a:r>
            <a:r>
              <a:rPr lang="hu-HU" dirty="0" err="1"/>
              <a:t>için</a:t>
            </a:r>
            <a:endParaRPr lang="hu-HU" dirty="0"/>
          </a:p>
          <a:p>
            <a:r>
              <a:rPr lang="hu-HU" dirty="0" err="1"/>
              <a:t>Ailesinin</a:t>
            </a:r>
            <a:r>
              <a:rPr lang="hu-HU" dirty="0"/>
              <a:t> </a:t>
            </a:r>
            <a:r>
              <a:rPr lang="hu-HU" dirty="0" err="1"/>
              <a:t>kalelerini</a:t>
            </a:r>
            <a:r>
              <a:rPr lang="hu-HU" dirty="0"/>
              <a:t> </a:t>
            </a:r>
            <a:r>
              <a:rPr lang="hu-HU" dirty="0" err="1"/>
              <a:t>geri</a:t>
            </a:r>
            <a:r>
              <a:rPr lang="hu-HU" dirty="0"/>
              <a:t> </a:t>
            </a:r>
            <a:r>
              <a:rPr lang="hu-HU" dirty="0" err="1"/>
              <a:t>alıyor</a:t>
            </a:r>
            <a:r>
              <a:rPr lang="hu-HU" dirty="0"/>
              <a:t> </a:t>
            </a:r>
          </a:p>
          <a:p>
            <a:r>
              <a:rPr lang="hu-HU" dirty="0"/>
              <a:t>1594 </a:t>
            </a:r>
            <a:r>
              <a:rPr lang="hu-HU" dirty="0" err="1"/>
              <a:t>Estergon</a:t>
            </a:r>
            <a:r>
              <a:rPr lang="hu-HU" dirty="0"/>
              <a:t> </a:t>
            </a:r>
            <a:r>
              <a:rPr lang="hu-HU" dirty="0" err="1"/>
              <a:t>kuşatmasına</a:t>
            </a:r>
            <a:r>
              <a:rPr lang="hu-HU" dirty="0"/>
              <a:t> </a:t>
            </a:r>
            <a:r>
              <a:rPr lang="hu-HU" dirty="0" err="1"/>
              <a:t>katılıyor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62756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EFA0395-E26A-2D40-BB27-BDE4CC7DD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Ölüm</a:t>
            </a:r>
            <a:r>
              <a:rPr lang="hu-HU" dirty="0"/>
              <a:t>...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F65EF7D-BF2A-9749-AA9D-F31293ABE1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„V </a:t>
            </a:r>
            <a:r>
              <a:rPr lang="hu-HU" dirty="0" err="1"/>
              <a:t>eişte</a:t>
            </a:r>
            <a:r>
              <a:rPr lang="hu-HU" dirty="0"/>
              <a:t> o </a:t>
            </a:r>
            <a:r>
              <a:rPr lang="hu-HU" dirty="0" err="1"/>
              <a:t>savaşta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Osmanlı</a:t>
            </a:r>
            <a:r>
              <a:rPr lang="hu-HU" dirty="0"/>
              <a:t> </a:t>
            </a:r>
            <a:r>
              <a:rPr lang="hu-HU" dirty="0" err="1"/>
              <a:t>topundan</a:t>
            </a:r>
            <a:r>
              <a:rPr lang="hu-HU" dirty="0"/>
              <a:t> </a:t>
            </a:r>
            <a:r>
              <a:rPr lang="hu-HU" dirty="0" err="1"/>
              <a:t>çıkan</a:t>
            </a:r>
            <a:r>
              <a:rPr lang="hu-HU" dirty="0"/>
              <a:t> </a:t>
            </a:r>
            <a:r>
              <a:rPr lang="hu-HU" dirty="0" err="1"/>
              <a:t>gülle</a:t>
            </a:r>
            <a:r>
              <a:rPr lang="hu-HU" dirty="0"/>
              <a:t> </a:t>
            </a:r>
            <a:r>
              <a:rPr lang="hu-HU" dirty="0" err="1"/>
              <a:t>gelip</a:t>
            </a:r>
            <a:r>
              <a:rPr lang="hu-HU" dirty="0"/>
              <a:t> </a:t>
            </a:r>
            <a:r>
              <a:rPr lang="hu-HU" dirty="0" err="1"/>
              <a:t>bu</a:t>
            </a:r>
            <a:r>
              <a:rPr lang="hu-HU" dirty="0"/>
              <a:t> </a:t>
            </a:r>
            <a:r>
              <a:rPr lang="hu-HU" dirty="0" err="1"/>
              <a:t>ozanımıza</a:t>
            </a:r>
            <a:r>
              <a:rPr lang="hu-HU" dirty="0"/>
              <a:t> </a:t>
            </a:r>
            <a:r>
              <a:rPr lang="hu-HU" dirty="0" err="1"/>
              <a:t>isabet</a:t>
            </a:r>
            <a:r>
              <a:rPr lang="hu-HU" dirty="0"/>
              <a:t> </a:t>
            </a:r>
            <a:r>
              <a:rPr lang="hu-HU" dirty="0" err="1"/>
              <a:t>etti</a:t>
            </a:r>
            <a:r>
              <a:rPr lang="hu-HU" dirty="0"/>
              <a:t>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çok</a:t>
            </a:r>
            <a:r>
              <a:rPr lang="hu-HU" dirty="0"/>
              <a:t> </a:t>
            </a:r>
            <a:r>
              <a:rPr lang="hu-HU" dirty="0" err="1"/>
              <a:t>sevdiği</a:t>
            </a:r>
            <a:r>
              <a:rPr lang="hu-HU" dirty="0"/>
              <a:t> </a:t>
            </a:r>
            <a:r>
              <a:rPr lang="hu-HU" dirty="0" err="1"/>
              <a:t>yaşamdan</a:t>
            </a:r>
            <a:r>
              <a:rPr lang="hu-HU" dirty="0"/>
              <a:t> </a:t>
            </a:r>
            <a:r>
              <a:rPr lang="hu-HU" dirty="0" err="1"/>
              <a:t>genç</a:t>
            </a:r>
            <a:r>
              <a:rPr lang="hu-HU" dirty="0"/>
              <a:t> </a:t>
            </a:r>
            <a:r>
              <a:rPr lang="hu-HU" dirty="0" err="1"/>
              <a:t>denecek</a:t>
            </a:r>
            <a:r>
              <a:rPr lang="hu-HU" dirty="0"/>
              <a:t> </a:t>
            </a:r>
            <a:r>
              <a:rPr lang="hu-HU" dirty="0" err="1"/>
              <a:t>yaşta</a:t>
            </a:r>
            <a:r>
              <a:rPr lang="hu-HU" dirty="0"/>
              <a:t> </a:t>
            </a:r>
            <a:r>
              <a:rPr lang="hu-HU" dirty="0" err="1"/>
              <a:t>kopardı</a:t>
            </a:r>
            <a:r>
              <a:rPr lang="hu-HU" dirty="0"/>
              <a:t> </a:t>
            </a:r>
            <a:r>
              <a:rPr lang="hu-HU" dirty="0" err="1"/>
              <a:t>onu</a:t>
            </a:r>
            <a:r>
              <a:rPr lang="hu-HU" dirty="0"/>
              <a:t>. Ne </a:t>
            </a:r>
            <a:r>
              <a:rPr lang="hu-HU" dirty="0" err="1"/>
              <a:t>gariptir</a:t>
            </a:r>
            <a:r>
              <a:rPr lang="hu-HU" dirty="0"/>
              <a:t>, ne </a:t>
            </a:r>
            <a:r>
              <a:rPr lang="hu-HU" dirty="0" err="1"/>
              <a:t>acıdır</a:t>
            </a:r>
            <a:r>
              <a:rPr lang="hu-HU" dirty="0"/>
              <a:t> </a:t>
            </a:r>
            <a:r>
              <a:rPr lang="hu-HU" dirty="0" err="1"/>
              <a:t>Türkçe</a:t>
            </a:r>
            <a:r>
              <a:rPr lang="hu-HU" dirty="0"/>
              <a:t> </a:t>
            </a:r>
            <a:r>
              <a:rPr lang="hu-HU" dirty="0" err="1"/>
              <a:t>bilen</a:t>
            </a:r>
            <a:r>
              <a:rPr lang="hu-HU" dirty="0"/>
              <a:t>, Türk </a:t>
            </a:r>
            <a:r>
              <a:rPr lang="hu-HU" dirty="0" err="1"/>
              <a:t>müziğini</a:t>
            </a:r>
            <a:r>
              <a:rPr lang="hu-HU" dirty="0"/>
              <a:t> </a:t>
            </a:r>
            <a:r>
              <a:rPr lang="hu-HU" dirty="0" err="1"/>
              <a:t>ve</a:t>
            </a:r>
            <a:r>
              <a:rPr lang="hu-HU" dirty="0"/>
              <a:t> Türk </a:t>
            </a:r>
            <a:r>
              <a:rPr lang="hu-HU" dirty="0" err="1"/>
              <a:t>şiirini</a:t>
            </a:r>
            <a:r>
              <a:rPr lang="hu-HU" dirty="0"/>
              <a:t> </a:t>
            </a:r>
            <a:r>
              <a:rPr lang="hu-HU" dirty="0" err="1"/>
              <a:t>seven</a:t>
            </a:r>
            <a:r>
              <a:rPr lang="hu-HU" dirty="0"/>
              <a:t> </a:t>
            </a:r>
            <a:r>
              <a:rPr lang="hu-HU" dirty="0" err="1"/>
              <a:t>tasavvuf</a:t>
            </a:r>
            <a:r>
              <a:rPr lang="hu-HU" dirty="0"/>
              <a:t> </a:t>
            </a:r>
            <a:r>
              <a:rPr lang="hu-HU" dirty="0" err="1"/>
              <a:t>felsefesine</a:t>
            </a:r>
            <a:r>
              <a:rPr lang="hu-HU" dirty="0"/>
              <a:t> </a:t>
            </a:r>
            <a:r>
              <a:rPr lang="hu-HU" dirty="0" err="1"/>
              <a:t>aşina</a:t>
            </a:r>
            <a:r>
              <a:rPr lang="hu-HU" dirty="0"/>
              <a:t> </a:t>
            </a:r>
            <a:r>
              <a:rPr lang="hu-HU" dirty="0" err="1"/>
              <a:t>bu</a:t>
            </a:r>
            <a:r>
              <a:rPr lang="hu-HU" dirty="0"/>
              <a:t> Türk </a:t>
            </a:r>
            <a:r>
              <a:rPr lang="hu-HU" dirty="0" err="1"/>
              <a:t>dostu</a:t>
            </a:r>
            <a:r>
              <a:rPr lang="hu-HU" dirty="0"/>
              <a:t>, </a:t>
            </a:r>
            <a:r>
              <a:rPr lang="hu-HU" dirty="0" err="1"/>
              <a:t>Türklerin</a:t>
            </a:r>
            <a:r>
              <a:rPr lang="hu-HU" dirty="0"/>
              <a:t> </a:t>
            </a:r>
            <a:r>
              <a:rPr lang="hu-HU" dirty="0" err="1"/>
              <a:t>topundan</a:t>
            </a:r>
            <a:r>
              <a:rPr lang="hu-HU" dirty="0"/>
              <a:t> </a:t>
            </a:r>
            <a:r>
              <a:rPr lang="hu-HU" dirty="0" err="1"/>
              <a:t>gelen</a:t>
            </a:r>
            <a:r>
              <a:rPr lang="hu-HU" dirty="0"/>
              <a:t> </a:t>
            </a:r>
            <a:r>
              <a:rPr lang="hu-HU" dirty="0" err="1"/>
              <a:t>ateşle</a:t>
            </a:r>
            <a:r>
              <a:rPr lang="hu-HU" dirty="0"/>
              <a:t> </a:t>
            </a:r>
            <a:r>
              <a:rPr lang="hu-HU" dirty="0" err="1"/>
              <a:t>vuruldu</a:t>
            </a:r>
            <a:r>
              <a:rPr lang="hu-HU" dirty="0"/>
              <a:t>” (</a:t>
            </a:r>
            <a:r>
              <a:rPr lang="hu-HU" dirty="0" err="1"/>
              <a:t>Tasnadi</a:t>
            </a:r>
            <a:r>
              <a:rPr lang="hu-HU" dirty="0"/>
              <a:t>, 2006: 16).</a:t>
            </a:r>
          </a:p>
        </p:txBody>
      </p:sp>
    </p:spTree>
    <p:extLst>
      <p:ext uri="{BB962C8B-B14F-4D97-AF65-F5344CB8AC3E}">
        <p14:creationId xmlns:p14="http://schemas.microsoft.com/office/powerpoint/2010/main" val="623106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DEACA61-E74A-DD4B-910E-1ECE3B701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Sonuç</a:t>
            </a:r>
            <a:r>
              <a:rPr lang="hu-HU" dirty="0"/>
              <a:t> (</a:t>
            </a:r>
            <a:r>
              <a:rPr lang="hu-HU" dirty="0" err="1"/>
              <a:t>Bkz</a:t>
            </a:r>
            <a:r>
              <a:rPr lang="hu-HU" dirty="0"/>
              <a:t> Edit Tasnádi-</a:t>
            </a:r>
            <a:r>
              <a:rPr lang="hu-HU" dirty="0" err="1"/>
              <a:t>Dursun</a:t>
            </a:r>
            <a:r>
              <a:rPr lang="hu-HU" dirty="0"/>
              <a:t> </a:t>
            </a:r>
            <a:r>
              <a:rPr lang="hu-HU" dirty="0" err="1"/>
              <a:t>Ayan</a:t>
            </a:r>
            <a:r>
              <a:rPr lang="hu-HU" dirty="0"/>
              <a:t>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6856046-9EC7-984A-984A-7570E07BB4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u-HU" dirty="0" err="1"/>
              <a:t>Mensup</a:t>
            </a:r>
            <a:r>
              <a:rPr lang="hu-HU" dirty="0"/>
              <a:t> </a:t>
            </a:r>
            <a:r>
              <a:rPr lang="hu-HU" dirty="0" err="1"/>
              <a:t>olduğu</a:t>
            </a:r>
            <a:r>
              <a:rPr lang="hu-HU" dirty="0"/>
              <a:t> </a:t>
            </a:r>
            <a:r>
              <a:rPr lang="hu-HU" dirty="0" err="1"/>
              <a:t>derebeyi</a:t>
            </a:r>
            <a:r>
              <a:rPr lang="hu-HU" dirty="0"/>
              <a:t> </a:t>
            </a:r>
            <a:r>
              <a:rPr lang="hu-HU" dirty="0" err="1"/>
              <a:t>sınıfından</a:t>
            </a:r>
            <a:r>
              <a:rPr lang="hu-HU" dirty="0"/>
              <a:t> </a:t>
            </a:r>
            <a:r>
              <a:rPr lang="hu-HU" dirty="0" err="1"/>
              <a:t>dışlanan</a:t>
            </a:r>
            <a:endParaRPr lang="hu-HU" dirty="0"/>
          </a:p>
          <a:p>
            <a:r>
              <a:rPr lang="hu-HU" dirty="0" err="1"/>
              <a:t>Yaşamı</a:t>
            </a:r>
            <a:r>
              <a:rPr lang="hu-HU" dirty="0"/>
              <a:t> </a:t>
            </a:r>
            <a:r>
              <a:rPr lang="hu-HU" dirty="0" err="1"/>
              <a:t>skandallarla</a:t>
            </a:r>
            <a:r>
              <a:rPr lang="hu-HU" dirty="0"/>
              <a:t>, </a:t>
            </a:r>
            <a:r>
              <a:rPr lang="hu-HU" dirty="0" err="1"/>
              <a:t>savrulmalarla</a:t>
            </a:r>
            <a:r>
              <a:rPr lang="hu-HU" dirty="0"/>
              <a:t> </a:t>
            </a:r>
            <a:r>
              <a:rPr lang="hu-HU" dirty="0" err="1"/>
              <a:t>geçen</a:t>
            </a:r>
            <a:endParaRPr lang="hu-HU" dirty="0"/>
          </a:p>
          <a:p>
            <a:r>
              <a:rPr lang="hu-HU" dirty="0" err="1"/>
              <a:t>Hibbe</a:t>
            </a:r>
            <a:r>
              <a:rPr lang="hu-HU" dirty="0"/>
              <a:t> </a:t>
            </a:r>
            <a:r>
              <a:rPr lang="hu-HU" dirty="0" err="1"/>
              <a:t>kilisenine</a:t>
            </a:r>
            <a:r>
              <a:rPr lang="hu-HU" dirty="0"/>
              <a:t> </a:t>
            </a:r>
            <a:r>
              <a:rPr lang="hu-HU" dirty="0" err="1"/>
              <a:t>gömülen</a:t>
            </a:r>
            <a:endParaRPr lang="hu-HU" dirty="0"/>
          </a:p>
          <a:p>
            <a:r>
              <a:rPr lang="hu-HU" dirty="0" err="1"/>
              <a:t>Çok</a:t>
            </a:r>
            <a:r>
              <a:rPr lang="hu-HU" dirty="0"/>
              <a:t> </a:t>
            </a:r>
            <a:r>
              <a:rPr lang="hu-HU" dirty="0" err="1"/>
              <a:t>kültürlü</a:t>
            </a:r>
            <a:r>
              <a:rPr lang="hu-HU" dirty="0"/>
              <a:t>, </a:t>
            </a:r>
            <a:r>
              <a:rPr lang="hu-HU" dirty="0" err="1"/>
              <a:t>olağanüstü</a:t>
            </a:r>
            <a:r>
              <a:rPr lang="hu-HU" dirty="0"/>
              <a:t> </a:t>
            </a:r>
            <a:r>
              <a:rPr lang="hu-HU" dirty="0" err="1"/>
              <a:t>yetenekli</a:t>
            </a:r>
            <a:endParaRPr lang="hu-HU" dirty="0"/>
          </a:p>
          <a:p>
            <a:r>
              <a:rPr lang="hu-HU" dirty="0"/>
              <a:t>Hangi </a:t>
            </a:r>
            <a:r>
              <a:rPr lang="hu-HU" dirty="0" err="1"/>
              <a:t>iki</a:t>
            </a:r>
            <a:r>
              <a:rPr lang="hu-HU" dirty="0"/>
              <a:t> </a:t>
            </a:r>
            <a:r>
              <a:rPr lang="hu-HU" dirty="0" err="1"/>
              <a:t>tema</a:t>
            </a:r>
            <a:r>
              <a:rPr lang="hu-HU" dirty="0"/>
              <a:t> </a:t>
            </a:r>
            <a:r>
              <a:rPr lang="hu-HU" dirty="0" err="1"/>
              <a:t>yaşamına</a:t>
            </a:r>
            <a:r>
              <a:rPr lang="hu-HU" dirty="0"/>
              <a:t> </a:t>
            </a:r>
            <a:r>
              <a:rPr lang="hu-HU" dirty="0" err="1"/>
              <a:t>yön</a:t>
            </a:r>
            <a:r>
              <a:rPr lang="hu-HU" dirty="0"/>
              <a:t> </a:t>
            </a:r>
            <a:r>
              <a:rPr lang="hu-HU" dirty="0" err="1"/>
              <a:t>vermiş</a:t>
            </a:r>
            <a:r>
              <a:rPr lang="hu-HU" dirty="0"/>
              <a:t>? </a:t>
            </a:r>
            <a:r>
              <a:rPr lang="hu-HU" dirty="0" err="1"/>
              <a:t>Savaş</a:t>
            </a:r>
            <a:r>
              <a:rPr lang="hu-HU" dirty="0"/>
              <a:t>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aşk</a:t>
            </a:r>
            <a:endParaRPr lang="hu-HU" dirty="0"/>
          </a:p>
          <a:p>
            <a:r>
              <a:rPr lang="hu-HU" dirty="0" err="1"/>
              <a:t>Dönemin</a:t>
            </a:r>
            <a:r>
              <a:rPr lang="hu-HU" dirty="0"/>
              <a:t> </a:t>
            </a:r>
            <a:r>
              <a:rPr lang="hu-HU" dirty="0" err="1"/>
              <a:t>edebiyat</a:t>
            </a:r>
            <a:r>
              <a:rPr lang="hu-HU" dirty="0"/>
              <a:t> </a:t>
            </a:r>
            <a:r>
              <a:rPr lang="hu-HU" dirty="0" err="1"/>
              <a:t>akımı</a:t>
            </a:r>
            <a:r>
              <a:rPr lang="hu-HU" dirty="0"/>
              <a:t>, </a:t>
            </a:r>
            <a:r>
              <a:rPr lang="hu-HU" dirty="0" err="1"/>
              <a:t>Hümanizme</a:t>
            </a:r>
            <a:r>
              <a:rPr lang="hu-HU" dirty="0"/>
              <a:t>  </a:t>
            </a:r>
            <a:r>
              <a:rPr lang="hu-HU" dirty="0" err="1"/>
              <a:t>yakın</a:t>
            </a:r>
            <a:endParaRPr lang="hu-HU" dirty="0"/>
          </a:p>
          <a:p>
            <a:r>
              <a:rPr lang="hu-HU" dirty="0"/>
              <a:t>Petrarca </a:t>
            </a:r>
            <a:r>
              <a:rPr lang="hu-HU" dirty="0" err="1"/>
              <a:t>şiiri</a:t>
            </a:r>
            <a:r>
              <a:rPr lang="hu-HU" dirty="0"/>
              <a:t> </a:t>
            </a:r>
            <a:r>
              <a:rPr lang="hu-HU" dirty="0" err="1"/>
              <a:t>etkisi</a:t>
            </a:r>
            <a:endParaRPr lang="hu-HU" dirty="0"/>
          </a:p>
          <a:p>
            <a:r>
              <a:rPr lang="hu-HU" dirty="0"/>
              <a:t>Halk </a:t>
            </a:r>
            <a:r>
              <a:rPr lang="hu-HU" dirty="0" err="1"/>
              <a:t>edebiyatını</a:t>
            </a:r>
            <a:r>
              <a:rPr lang="hu-HU" dirty="0"/>
              <a:t> </a:t>
            </a:r>
            <a:r>
              <a:rPr lang="hu-HU" dirty="0" err="1"/>
              <a:t>kesinlikle</a:t>
            </a:r>
            <a:r>
              <a:rPr lang="hu-HU" dirty="0"/>
              <a:t> </a:t>
            </a:r>
            <a:r>
              <a:rPr lang="hu-HU" dirty="0" err="1"/>
              <a:t>küçümsemiyor</a:t>
            </a:r>
            <a:r>
              <a:rPr lang="hu-HU" dirty="0"/>
              <a:t>. </a:t>
            </a:r>
            <a:r>
              <a:rPr lang="hu-HU" dirty="0" err="1"/>
              <a:t>Bu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fark. Türk, </a:t>
            </a:r>
            <a:r>
              <a:rPr lang="hu-HU" dirty="0" err="1"/>
              <a:t>Leh</a:t>
            </a:r>
            <a:r>
              <a:rPr lang="hu-HU" dirty="0"/>
              <a:t>, </a:t>
            </a:r>
            <a:r>
              <a:rPr lang="hu-HU" dirty="0" err="1"/>
              <a:t>Alman</a:t>
            </a:r>
            <a:r>
              <a:rPr lang="hu-HU" dirty="0"/>
              <a:t>, </a:t>
            </a:r>
            <a:r>
              <a:rPr lang="hu-HU" dirty="0" err="1"/>
              <a:t>Hırvat</a:t>
            </a:r>
            <a:r>
              <a:rPr lang="hu-HU" dirty="0"/>
              <a:t> halk </a:t>
            </a:r>
            <a:r>
              <a:rPr lang="hu-HU" dirty="0" err="1"/>
              <a:t>şarkıları</a:t>
            </a:r>
            <a:endParaRPr lang="hu-HU" dirty="0"/>
          </a:p>
          <a:p>
            <a:r>
              <a:rPr lang="hu-HU" dirty="0" err="1"/>
              <a:t>Latince</a:t>
            </a:r>
            <a:r>
              <a:rPr lang="hu-HU" dirty="0"/>
              <a:t> </a:t>
            </a:r>
            <a:r>
              <a:rPr lang="hu-HU" dirty="0" err="1"/>
              <a:t>değil</a:t>
            </a:r>
            <a:r>
              <a:rPr lang="hu-HU" dirty="0"/>
              <a:t>, Macarca </a:t>
            </a:r>
            <a:r>
              <a:rPr lang="hu-HU" dirty="0" err="1"/>
              <a:t>artık</a:t>
            </a:r>
            <a:endParaRPr lang="hu-HU" dirty="0"/>
          </a:p>
          <a:p>
            <a:r>
              <a:rPr lang="hu-HU" dirty="0"/>
              <a:t>Balassi </a:t>
            </a:r>
            <a:r>
              <a:rPr lang="hu-HU" dirty="0" err="1"/>
              <a:t>kıtası</a:t>
            </a:r>
            <a:r>
              <a:rPr lang="hu-HU" dirty="0"/>
              <a:t> </a:t>
            </a:r>
            <a:r>
              <a:rPr lang="hu-HU" dirty="0" err="1"/>
              <a:t>denilen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hece</a:t>
            </a:r>
            <a:r>
              <a:rPr lang="hu-HU" dirty="0"/>
              <a:t> </a:t>
            </a:r>
            <a:r>
              <a:rPr lang="hu-HU" dirty="0" err="1"/>
              <a:t>vezni</a:t>
            </a:r>
            <a:r>
              <a:rPr lang="hu-HU" dirty="0"/>
              <a:t> </a:t>
            </a:r>
            <a:r>
              <a:rPr lang="hu-HU" dirty="0" err="1"/>
              <a:t>yaratıyor</a:t>
            </a:r>
            <a:r>
              <a:rPr lang="hu-HU" dirty="0"/>
              <a:t> </a:t>
            </a:r>
            <a:r>
              <a:rPr lang="hu-HU" dirty="0" err="1"/>
              <a:t>aa</a:t>
            </a:r>
            <a:r>
              <a:rPr lang="hu-HU" dirty="0"/>
              <a:t>/b/cc/b/</a:t>
            </a:r>
            <a:r>
              <a:rPr lang="hu-HU" dirty="0" err="1"/>
              <a:t>dd</a:t>
            </a:r>
            <a:r>
              <a:rPr lang="hu-HU" dirty="0"/>
              <a:t>/b</a:t>
            </a:r>
          </a:p>
          <a:p>
            <a:r>
              <a:rPr lang="hu-HU" dirty="0" err="1"/>
              <a:t>Avrupa</a:t>
            </a:r>
            <a:r>
              <a:rPr lang="hu-HU" dirty="0"/>
              <a:t> </a:t>
            </a:r>
            <a:r>
              <a:rPr lang="hu-HU" dirty="0" err="1"/>
              <a:t>lirik</a:t>
            </a:r>
            <a:r>
              <a:rPr lang="hu-HU" dirty="0"/>
              <a:t> </a:t>
            </a:r>
            <a:r>
              <a:rPr lang="hu-HU" dirty="0" err="1"/>
              <a:t>şiirinde</a:t>
            </a:r>
            <a:r>
              <a:rPr lang="hu-HU" dirty="0"/>
              <a:t> de </a:t>
            </a:r>
            <a:r>
              <a:rPr lang="hu-HU" dirty="0" err="1"/>
              <a:t>eşsiz</a:t>
            </a:r>
            <a:endParaRPr lang="hu-HU" dirty="0"/>
          </a:p>
          <a:p>
            <a:pPr lvl="1"/>
            <a:r>
              <a:rPr lang="hu-HU" dirty="0" err="1"/>
              <a:t>Lirik</a:t>
            </a:r>
            <a:r>
              <a:rPr lang="hu-HU" dirty="0"/>
              <a:t> </a:t>
            </a:r>
            <a:r>
              <a:rPr lang="hu-HU" dirty="0" err="1"/>
              <a:t>şiirin</a:t>
            </a:r>
            <a:r>
              <a:rPr lang="hu-HU" dirty="0"/>
              <a:t> </a:t>
            </a:r>
            <a:r>
              <a:rPr lang="hu-HU" dirty="0" err="1"/>
              <a:t>yaratıcısı</a:t>
            </a:r>
            <a:r>
              <a:rPr lang="hu-HU" dirty="0"/>
              <a:t>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onun</a:t>
            </a:r>
            <a:r>
              <a:rPr lang="hu-HU" dirty="0"/>
              <a:t> </a:t>
            </a:r>
            <a:r>
              <a:rPr lang="hu-HU" dirty="0" err="1"/>
              <a:t>için</a:t>
            </a:r>
            <a:r>
              <a:rPr lang="hu-HU" dirty="0"/>
              <a:t> Janos Rimay: </a:t>
            </a:r>
            <a:r>
              <a:rPr lang="hu-HU" dirty="0" err="1"/>
              <a:t>Diğer</a:t>
            </a:r>
            <a:r>
              <a:rPr lang="hu-HU" dirty="0"/>
              <a:t> </a:t>
            </a:r>
            <a:r>
              <a:rPr lang="hu-HU" dirty="0" err="1"/>
              <a:t>ufacık</a:t>
            </a:r>
            <a:r>
              <a:rPr lang="hu-HU" dirty="0"/>
              <a:t> </a:t>
            </a:r>
            <a:r>
              <a:rPr lang="hu-HU" dirty="0" err="1"/>
              <a:t>kuşlar</a:t>
            </a:r>
            <a:r>
              <a:rPr lang="hu-HU" dirty="0"/>
              <a:t> </a:t>
            </a:r>
            <a:r>
              <a:rPr lang="hu-HU" dirty="0" err="1"/>
              <a:t>arasında</a:t>
            </a:r>
            <a:r>
              <a:rPr lang="hu-HU" dirty="0"/>
              <a:t> </a:t>
            </a:r>
            <a:r>
              <a:rPr lang="hu-HU" dirty="0" err="1"/>
              <a:t>kartal</a:t>
            </a:r>
            <a:r>
              <a:rPr lang="hu-HU" dirty="0"/>
              <a:t> </a:t>
            </a:r>
            <a:r>
              <a:rPr lang="hu-HU" dirty="0" err="1"/>
              <a:t>gibiydi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729771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6056F21-09D6-09A9-DAD7-A1AF6A8B5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3261CF1-2480-F547-3232-6704650052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ÖRNEK ŞİİR ÇÖZÜMLEMELERİ</a:t>
            </a:r>
          </a:p>
        </p:txBody>
      </p:sp>
    </p:spTree>
    <p:extLst>
      <p:ext uri="{BB962C8B-B14F-4D97-AF65-F5344CB8AC3E}">
        <p14:creationId xmlns:p14="http://schemas.microsoft.com/office/powerpoint/2010/main" val="12791475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322</Words>
  <Application>Microsoft Macintosh PowerPoint</Application>
  <PresentationFormat>Geniş ekran</PresentationFormat>
  <Paragraphs>34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PowerPoint Sunusu</vt:lpstr>
      <vt:lpstr>Şiirlerden Divan</vt:lpstr>
      <vt:lpstr>PowerPoint Sunusu</vt:lpstr>
      <vt:lpstr>Ölüm...</vt:lpstr>
      <vt:lpstr>Sonuç (Bkz Edit Tasnádi-Dursun Ayan)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kullanici adi</dc:creator>
  <cp:lastModifiedBy>kullanici adi</cp:lastModifiedBy>
  <cp:revision>10</cp:revision>
  <dcterms:created xsi:type="dcterms:W3CDTF">2022-11-21T17:38:06Z</dcterms:created>
  <dcterms:modified xsi:type="dcterms:W3CDTF">2023-01-04T13:31:20Z</dcterms:modified>
</cp:coreProperties>
</file>