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74" autoAdjust="0"/>
    <p:restoredTop sz="94660"/>
  </p:normalViewPr>
  <p:slideViewPr>
    <p:cSldViewPr snapToGrid="0">
      <p:cViewPr varScale="1">
        <p:scale>
          <a:sx n="45" d="100"/>
          <a:sy n="45" d="100"/>
        </p:scale>
        <p:origin x="72" y="6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tr-TR" smtClean="0"/>
              <a:t>Asıl başlık stili için tıklatın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509A250-FF31-4206-8172-F9D3106AACB1}" type="datetimeFigureOut">
              <a:rPr lang="en-US" dirty="0"/>
              <a:t>1/20/2018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tr-TR" smtClean="0"/>
              <a:t>Asıl başlık stili için tıklatın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smtClean="0"/>
              <a:t>Asıl metin stillerini düzenlemek için tıklatın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9796027F-7875-4030-9381-8BD8C4F21935}"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t>1/20/2018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t>1/20/2018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7" name="Date Placeholder 4"/>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509A250-FF31-4206-8172-F9D3106AACB1}" type="datetimeFigureOut">
              <a:rPr lang="en-US" dirty="0"/>
              <a:t>1/20/2018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t>1/20/2018</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TBMM’NİN GÖREVLERİ</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22699762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Türkiye Büyük Millet Meclisinin görev ve yetkileri, kanun koymak, değiştirmek ve kaldırmak; Bakanlar Kurulunu ve bakanları denetlemek; Bakanlar Kuruluna belli konularda kanun hükmünde kararname çıkarma yetkisi vermek; bütçe ve </a:t>
            </a:r>
            <a:r>
              <a:rPr lang="tr-TR" dirty="0" err="1"/>
              <a:t>kesinhesap</a:t>
            </a:r>
            <a:r>
              <a:rPr lang="tr-TR" dirty="0"/>
              <a:t> kanun tasarılarını görüşmek ve kabul etmek; para basılmasına ve savaş ilânına karar vermek; milletlerarası </a:t>
            </a:r>
            <a:r>
              <a:rPr lang="tr-TR" dirty="0" err="1"/>
              <a:t>andlaşmaların</a:t>
            </a:r>
            <a:r>
              <a:rPr lang="tr-TR" dirty="0"/>
              <a:t> onaylanmasını uygun bulmak, Türkiye Büyük Millet Meclisi üye tam sayısının beşte üç çoğunluğunun kararı ile genel ve özel af ilânına karar vermek ve Anayasanın diğer maddelerinde öngörülen yetkileri kullanmak ve görevleri yerine getirmektir.</a:t>
            </a:r>
            <a:endParaRPr lang="tr-TR" dirty="0"/>
          </a:p>
        </p:txBody>
      </p:sp>
    </p:spTree>
    <p:extLst>
      <p:ext uri="{BB962C8B-B14F-4D97-AF65-F5344CB8AC3E}">
        <p14:creationId xmlns:p14="http://schemas.microsoft.com/office/powerpoint/2010/main" val="30117684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Kanun teklif etmeye Bakanlar Kurulu ve milletvekilleri yetkilidir.</a:t>
            </a:r>
          </a:p>
          <a:p>
            <a:r>
              <a:rPr lang="tr-TR" dirty="0"/>
              <a:t>Kanun tasarı ve tekliflerinin Türkiye Büyük Millet Meclisinde görüşülme usul ve esasları İçtüzükle düzenlenir.</a:t>
            </a:r>
          </a:p>
          <a:p>
            <a:endParaRPr lang="tr-TR" dirty="0"/>
          </a:p>
        </p:txBody>
      </p:sp>
    </p:spTree>
    <p:extLst>
      <p:ext uri="{BB962C8B-B14F-4D97-AF65-F5344CB8AC3E}">
        <p14:creationId xmlns:p14="http://schemas.microsoft.com/office/powerpoint/2010/main" val="9045249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Cumhurbaşkanı, Türkiye Büyük Millet Meclisince kabul edilen kanunları </a:t>
            </a:r>
            <a:r>
              <a:rPr lang="tr-TR" dirty="0" err="1"/>
              <a:t>onbeş</a:t>
            </a:r>
            <a:r>
              <a:rPr lang="tr-TR" dirty="0"/>
              <a:t> gün içinde yayımlar.</a:t>
            </a:r>
            <a:endParaRPr lang="tr-TR" dirty="0"/>
          </a:p>
        </p:txBody>
      </p:sp>
    </p:spTree>
    <p:extLst>
      <p:ext uri="{BB962C8B-B14F-4D97-AF65-F5344CB8AC3E}">
        <p14:creationId xmlns:p14="http://schemas.microsoft.com/office/powerpoint/2010/main" val="39628391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err="1"/>
              <a:t>ayımlanmasını</a:t>
            </a:r>
            <a:r>
              <a:rPr lang="tr-TR" dirty="0"/>
              <a:t> kısmen veya tamamen uygun bulmadığı kanunları, bir daha görüşülmek üzere, bu hususta gösterdiği gerekçe ile birlikte aynı süre içinde, Türkiye Büyük Millet Meclisine geri gönderir. Cumhurbaşkanınca kısmen uygun bulunmama durumunda, Türkiye Büyük Millet Meclisi sadece uygun bulunmayan maddeleri görüşebilir. Bütçe kanunları bu hükme tâbi değildir.</a:t>
            </a:r>
          </a:p>
          <a:p>
            <a:r>
              <a:rPr lang="tr-TR" dirty="0"/>
              <a:t>Türkiye Büyük Millet Meclisi, geri gönderilen kanunu aynen kabul ederse, kanun Cumhurbaşkanınca yayımlanır; Meclis, geri gönderilen kanunda yeni bir değişiklik yaparsa, Cumhurbaşkanı değiştirilen kanunu tekrar Meclise geri gönderebilir.</a:t>
            </a:r>
          </a:p>
          <a:p>
            <a:r>
              <a:rPr lang="tr-TR" dirty="0"/>
              <a:t>Anayasa değişikliklerine ilişkin hükümler saklıdır.</a:t>
            </a:r>
          </a:p>
          <a:p>
            <a:endParaRPr lang="tr-TR" dirty="0"/>
          </a:p>
        </p:txBody>
      </p:sp>
    </p:spTree>
    <p:extLst>
      <p:ext uri="{BB962C8B-B14F-4D97-AF65-F5344CB8AC3E}">
        <p14:creationId xmlns:p14="http://schemas.microsoft.com/office/powerpoint/2010/main" val="40864036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fontScale="92500" lnSpcReduction="20000"/>
          </a:bodyPr>
          <a:lstStyle/>
          <a:p>
            <a:r>
              <a:rPr lang="tr-TR" dirty="0"/>
              <a:t>Türkiye Cumhuriyeti adına yabancı devletlerle ve milletlerarası kuruluşlarla yapılacak </a:t>
            </a:r>
            <a:r>
              <a:rPr lang="tr-TR" dirty="0" err="1"/>
              <a:t>andlaşmaların</a:t>
            </a:r>
            <a:r>
              <a:rPr lang="tr-TR" dirty="0"/>
              <a:t> onaylanması, Türkiye Büyük Millet Meclisinin onaylamayı bir kanunla uygun bulmasına bağlıdır.</a:t>
            </a:r>
          </a:p>
          <a:p>
            <a:r>
              <a:rPr lang="tr-TR" dirty="0"/>
              <a:t>Ekonomik, ticarî veya teknik ilişkileri düzenleyen ve süresi bir yılı aşmayan </a:t>
            </a:r>
            <a:r>
              <a:rPr lang="tr-TR" dirty="0" err="1"/>
              <a:t>andlaşmalar</a:t>
            </a:r>
            <a:r>
              <a:rPr lang="tr-TR" dirty="0"/>
              <a:t>, Devlet Maliyesi bakımından bir yüklenme getirmemek, kişi hallerine ve Türklerin yabancı memleketlerdeki mülkiyet haklarına dokunmamak şartıyla, yayımlanma ile yürürlüğe konabilir. Bu takdirde bu </a:t>
            </a:r>
            <a:r>
              <a:rPr lang="tr-TR" dirty="0" err="1"/>
              <a:t>andlaşmalar</a:t>
            </a:r>
            <a:r>
              <a:rPr lang="tr-TR" dirty="0"/>
              <a:t>, yayımlarından başlayarak iki ay içinde Türkiye Büyük Millet Meclisinin bilgisine sunulur.</a:t>
            </a:r>
          </a:p>
          <a:p>
            <a:r>
              <a:rPr lang="tr-TR" dirty="0"/>
              <a:t>Milletlerarası bir </a:t>
            </a:r>
            <a:r>
              <a:rPr lang="tr-TR" dirty="0" err="1"/>
              <a:t>andlaşmaya</a:t>
            </a:r>
            <a:r>
              <a:rPr lang="tr-TR" dirty="0"/>
              <a:t> dayanan uygulama </a:t>
            </a:r>
            <a:r>
              <a:rPr lang="tr-TR" dirty="0" err="1"/>
              <a:t>andlaşmaları</a:t>
            </a:r>
            <a:r>
              <a:rPr lang="tr-TR" dirty="0"/>
              <a:t> ile kanunun verdiği yetkiye dayanılarak yapılan ekonomik, ticarî, teknik veya idarî </a:t>
            </a:r>
            <a:r>
              <a:rPr lang="tr-TR" dirty="0" err="1"/>
              <a:t>andlaşmaların</a:t>
            </a:r>
            <a:r>
              <a:rPr lang="tr-TR" dirty="0"/>
              <a:t> Türkiye Büyük Millet Meclisince uygun bulunması zorunluğu yoktur; ancak, bu fıkraya göre yapılan ekonomik, ticarî veya özel kişilerin haklarını ilgilendiren </a:t>
            </a:r>
            <a:r>
              <a:rPr lang="tr-TR" dirty="0" err="1"/>
              <a:t>andlaşmalar</a:t>
            </a:r>
            <a:r>
              <a:rPr lang="tr-TR" dirty="0"/>
              <a:t>, yayımlanmadan yürürlüğe konulamaz.</a:t>
            </a:r>
          </a:p>
          <a:p>
            <a:endParaRPr lang="tr-TR" dirty="0"/>
          </a:p>
        </p:txBody>
      </p:sp>
    </p:spTree>
    <p:extLst>
      <p:ext uri="{BB962C8B-B14F-4D97-AF65-F5344CB8AC3E}">
        <p14:creationId xmlns:p14="http://schemas.microsoft.com/office/powerpoint/2010/main" val="11310705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Milletlerarası hukukun </a:t>
            </a:r>
            <a:r>
              <a:rPr lang="tr-TR" dirty="0" err="1"/>
              <a:t>meşrû</a:t>
            </a:r>
            <a:r>
              <a:rPr lang="tr-TR" dirty="0"/>
              <a:t> saydığı hallerde savaş hali ilânına ve Türkiye’nin taraf olduğu milletlerarası </a:t>
            </a:r>
            <a:r>
              <a:rPr lang="tr-TR" dirty="0" err="1"/>
              <a:t>andlaşmaların</a:t>
            </a:r>
            <a:r>
              <a:rPr lang="tr-TR" dirty="0"/>
              <a:t> veya milletlerarası nezaket kurallarının gerektirdiği haller dışında, Türk Silahlı Kuvvetlerinin yabancı ülkelere gönderilmesine veya yabancı silahlı kuvvetlerin Türkiye’de bulunmasına izin verme yetkisi Türkiye Büyük Millet Meclisinindir.</a:t>
            </a:r>
          </a:p>
          <a:p>
            <a:r>
              <a:rPr lang="tr-TR" dirty="0"/>
              <a:t>Türkiye Büyük Millet Meclisi tatilde veya ara vermede iken ülkenin ani bir silahlı saldırıya uğraması ve bu sebeple silahlı kuvvet kullanılmasına derhal karar verilmesinin kaçınılmaz olması halinde Cumhurbaşkanı da, Türk Silahlı Kuvvetlerinin kullanılmasına karar verebilir.</a:t>
            </a:r>
          </a:p>
        </p:txBody>
      </p:sp>
    </p:spTree>
    <p:extLst>
      <p:ext uri="{BB962C8B-B14F-4D97-AF65-F5344CB8AC3E}">
        <p14:creationId xmlns:p14="http://schemas.microsoft.com/office/powerpoint/2010/main" val="12164414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3</TotalTime>
  <Words>425</Words>
  <Application>Microsoft Office PowerPoint</Application>
  <PresentationFormat>Geniş ekran</PresentationFormat>
  <Paragraphs>13</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Arial</vt:lpstr>
      <vt:lpstr>Century Gothic</vt:lpstr>
      <vt:lpstr>Wingdings 3</vt:lpstr>
      <vt:lpstr>İyon</vt:lpstr>
      <vt:lpstr>TBMM’NİN GÖREVLERİ</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TBMM’NİN GÖREVLERİ</dc:title>
  <dc:creator>Pelin Atila Yoruk</dc:creator>
  <cp:lastModifiedBy>Pelin Atila Yoruk</cp:lastModifiedBy>
  <cp:revision>1</cp:revision>
  <dcterms:created xsi:type="dcterms:W3CDTF">2018-01-20T01:40:48Z</dcterms:created>
  <dcterms:modified xsi:type="dcterms:W3CDTF">2018-01-20T01:44:46Z</dcterms:modified>
</cp:coreProperties>
</file>