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3" r:id="rId4"/>
    <p:sldId id="258" r:id="rId5"/>
    <p:sldId id="259" r:id="rId6"/>
    <p:sldId id="261" r:id="rId7"/>
    <p:sldId id="262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ikdörtgen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Dikdörtgen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Dikdörtgen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Dikdörtgen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Dikdörtgen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Yuvarlatılmış Dikdörtge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Yuvarlatılmış Dikdörtge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ikdörtgen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Veri Yer Tutucusu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kdörtgen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Dikdörtgen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Dikdörtgen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Dikdörtgen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Dikdörtgen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Yuvarlatılmış Dikdörtge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Yuvarlatılmış Dikdörtge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Dikdörtgen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Dikdörtgen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Dikdörtgen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Dikdörtgen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Dikdörtgen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Dikdörtgen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20.04.2021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Gelişimsel destek programlarında kullanılabilecek yöntem ve teknikler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062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dirty="0"/>
              <a:t>Aile merkezli gelişimsel destek programları kapsamında yaygın olarak yer alan hizmetler şunlardır (</a:t>
            </a:r>
            <a:r>
              <a:rPr lang="tr-TR" sz="2700" dirty="0" err="1"/>
              <a:t>Dunst</a:t>
            </a:r>
            <a:r>
              <a:rPr lang="tr-TR" sz="2700" dirty="0"/>
              <a:t>, 1995):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tr-TR" dirty="0" smtClean="0"/>
              <a:t>• </a:t>
            </a:r>
            <a:r>
              <a:rPr lang="tr-TR" dirty="0"/>
              <a:t>Anne-baba eğitimi ve aile destek grupları, </a:t>
            </a:r>
            <a:endParaRPr lang="tr-TR" dirty="0" smtClean="0"/>
          </a:p>
          <a:p>
            <a:pPr marL="109728" indent="0" algn="just">
              <a:buNone/>
            </a:pPr>
            <a:r>
              <a:rPr lang="tr-TR" dirty="0" smtClean="0"/>
              <a:t>• </a:t>
            </a:r>
            <a:r>
              <a:rPr lang="tr-TR" dirty="0"/>
              <a:t>Çocuğun gelişimine odaklanmak ve sağlıklı aile ilişkilerini teşvik etmek için anne- baba ve çocuğun ortak gerçekleştirdiği etkinlikler, </a:t>
            </a:r>
            <a:endParaRPr lang="tr-TR" dirty="0" smtClean="0"/>
          </a:p>
          <a:p>
            <a:pPr marL="109728" indent="0" algn="just">
              <a:buNone/>
            </a:pPr>
            <a:r>
              <a:rPr lang="tr-TR" dirty="0" smtClean="0"/>
              <a:t>• </a:t>
            </a:r>
            <a:r>
              <a:rPr lang="tr-TR" dirty="0"/>
              <a:t>Programda çalışanlar ile ailelerin birbirleriyle </a:t>
            </a:r>
            <a:r>
              <a:rPr lang="tr-TR" dirty="0" smtClean="0"/>
              <a:t>resmi </a:t>
            </a:r>
            <a:r>
              <a:rPr lang="tr-TR" dirty="0"/>
              <a:t>olmayan bir ortamda </a:t>
            </a:r>
            <a:r>
              <a:rPr lang="tr-TR" dirty="0" smtClean="0"/>
              <a:t>yapılandırılmamış </a:t>
            </a:r>
            <a:r>
              <a:rPr lang="tr-TR" dirty="0"/>
              <a:t>zaman geçirebilecekleri bir merkez,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3078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tr-TR" dirty="0"/>
              <a:t>• Anne-babaların aile programı kapsamında sunulan diğer etkinliklere katıldıkları sırada çocuk bakımı, </a:t>
            </a:r>
          </a:p>
          <a:p>
            <a:pPr marL="109728" indent="0" algn="just">
              <a:buNone/>
            </a:pPr>
            <a:r>
              <a:rPr lang="tr-TR" dirty="0"/>
              <a:t>• Çocuk bakımı, sağlık, beslenme programları, danışmanlık ve diğer toplumsal hizmetlere ulaşım hakkında bilgi, </a:t>
            </a:r>
          </a:p>
          <a:p>
            <a:pPr marL="109728" indent="0" algn="just">
              <a:buNone/>
            </a:pPr>
            <a:r>
              <a:rPr lang="tr-TR" dirty="0"/>
              <a:t>• Ev ziyaretleri, aileler için sağlıklı beslenme eğitimi, bebekler ve çocuklar için sağlık taraması ve gelişim kontrolleri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300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Aile merkezli gelişimsel destek programları kapsamında gerçekleştirilen en yaygın uygulamalar; erken müdahale, anne baba eğitimi, ev ziyaretleri ve oyun gruplarıyla desteklemedir.</a:t>
            </a:r>
          </a:p>
        </p:txBody>
      </p:sp>
    </p:spTree>
    <p:extLst>
      <p:ext uri="{BB962C8B-B14F-4D97-AF65-F5344CB8AC3E}">
        <p14:creationId xmlns:p14="http://schemas.microsoft.com/office/powerpoint/2010/main" val="421982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Anne baba eğitimi çalışmaları; çocukların gelişimsel becerilerini destekleme, günlük rutinlerde çocukların davranışlarını yönlendirme, çocukların oyun ve sosyal etkileşimlerinde anne-babaların becerilerini geliştirmelerini sağlar.</a:t>
            </a:r>
          </a:p>
        </p:txBody>
      </p:sp>
    </p:spTree>
    <p:extLst>
      <p:ext uri="{BB962C8B-B14F-4D97-AF65-F5344CB8AC3E}">
        <p14:creationId xmlns:p14="http://schemas.microsoft.com/office/powerpoint/2010/main" val="9393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Ev ziyaretleri: anne-babalara yaparak yaşayarak öğrenme, tartışılan konuları hemen uygulama olanağı sağladığından grup çalışmalarına göre daha çok bireysel çalışmaya olanak tanıyan uygulamalardır.</a:t>
            </a:r>
          </a:p>
        </p:txBody>
      </p:sp>
    </p:spTree>
    <p:extLst>
      <p:ext uri="{BB962C8B-B14F-4D97-AF65-F5344CB8AC3E}">
        <p14:creationId xmlns:p14="http://schemas.microsoft.com/office/powerpoint/2010/main" val="110798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Oyun gruplarıyla aileyi destekleme, okul çağına gelmemiş çocuğa sahip anne-babaların kendi çocukları ve diğer çocuklarla birlikte oyun oluşturabilme, sürdürebilme ve sosyal ilişkilerini güçlendirebilmelerine fırsat veren bir uygulamadır.</a:t>
            </a:r>
          </a:p>
        </p:txBody>
      </p:sp>
    </p:spTree>
    <p:extLst>
      <p:ext uri="{BB962C8B-B14F-4D97-AF65-F5344CB8AC3E}">
        <p14:creationId xmlns:p14="http://schemas.microsoft.com/office/powerpoint/2010/main" val="2171839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Dinç, B. (2016). Aile Merkezli Gelişimsel Destek Programları. Çocuk Gelişiminde Program içinde. Anadolu Üniversitesi Yayınları.</a:t>
            </a:r>
          </a:p>
        </p:txBody>
      </p:sp>
    </p:spTree>
    <p:extLst>
      <p:ext uri="{BB962C8B-B14F-4D97-AF65-F5344CB8AC3E}">
        <p14:creationId xmlns:p14="http://schemas.microsoft.com/office/powerpoint/2010/main" val="3362306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sel">
  <a:themeElements>
    <a:clrScheme name="Kentsel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Kentsel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sel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</TotalTime>
  <Words>254</Words>
  <Application>Microsoft Office PowerPoint</Application>
  <PresentationFormat>Ekran Gösterisi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Kentsel</vt:lpstr>
      <vt:lpstr>Gelişimsel destek programlarında kullanılabilecek yöntem ve teknikler</vt:lpstr>
      <vt:lpstr>Aile merkezli gelişimsel destek programları kapsamında yaygın olarak yer alan hizmetler şunlardır (Dunst, 1995): 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Gelişimsel destek programı hazırlamanın önemi, amacı ve ilkeleri</dc:title>
  <dc:creator>AYÇA</dc:creator>
  <cp:lastModifiedBy>Ayçin Köycekaş</cp:lastModifiedBy>
  <cp:revision>4</cp:revision>
  <dcterms:created xsi:type="dcterms:W3CDTF">2021-04-19T23:02:55Z</dcterms:created>
  <dcterms:modified xsi:type="dcterms:W3CDTF">2021-04-20T09:26:56Z</dcterms:modified>
</cp:coreProperties>
</file>