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88" d="100"/>
          <a:sy n="88" d="100"/>
        </p:scale>
        <p:origin x="26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B3FEE3D-FAAC-4331-BCE3-2F32008EDD28}"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1083379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B3FEE3D-FAAC-4331-BCE3-2F32008EDD28}"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1100917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B3FEE3D-FAAC-4331-BCE3-2F32008EDD28}"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57448B-3B88-4716-B031-36BFC14BDA3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23665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B3FEE3D-FAAC-4331-BCE3-2F32008EDD28}"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38705552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B3FEE3D-FAAC-4331-BCE3-2F32008EDD28}"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57448B-3B88-4716-B031-36BFC14BDA3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373933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B3FEE3D-FAAC-4331-BCE3-2F32008EDD28}"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26248661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B3FEE3D-FAAC-4331-BCE3-2F32008EDD28}"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11542420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B3FEE3D-FAAC-4331-BCE3-2F32008EDD28}"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1133906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B3FEE3D-FAAC-4331-BCE3-2F32008EDD28}"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2480942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B3FEE3D-FAAC-4331-BCE3-2F32008EDD28}"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2518565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B3FEE3D-FAAC-4331-BCE3-2F32008EDD28}"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78791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B3FEE3D-FAAC-4331-BCE3-2F32008EDD28}" type="datetimeFigureOut">
              <a:rPr lang="tr-TR" smtClean="0"/>
              <a:t>29.01.2020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3346872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B3FEE3D-FAAC-4331-BCE3-2F32008EDD28}" type="datetimeFigureOut">
              <a:rPr lang="tr-TR" smtClean="0"/>
              <a:t>29.01.2020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882750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3FEE3D-FAAC-4331-BCE3-2F32008EDD28}" type="datetimeFigureOut">
              <a:rPr lang="tr-TR" smtClean="0"/>
              <a:t>29.01.2020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90158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B3FEE3D-FAAC-4331-BCE3-2F32008EDD28}"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2607702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B3FEE3D-FAAC-4331-BCE3-2F32008EDD28}"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57448B-3B88-4716-B031-36BFC14BDA36}" type="slidenum">
              <a:rPr lang="tr-TR" smtClean="0"/>
              <a:t>‹#›</a:t>
            </a:fld>
            <a:endParaRPr lang="tr-TR"/>
          </a:p>
        </p:txBody>
      </p:sp>
    </p:spTree>
    <p:extLst>
      <p:ext uri="{BB962C8B-B14F-4D97-AF65-F5344CB8AC3E}">
        <p14:creationId xmlns:p14="http://schemas.microsoft.com/office/powerpoint/2010/main" val="3035997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B3FEE3D-FAAC-4331-BCE3-2F32008EDD28}" type="datetimeFigureOut">
              <a:rPr lang="tr-TR" smtClean="0"/>
              <a:t>29.01.2020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E57448B-3B88-4716-B031-36BFC14BDA36}" type="slidenum">
              <a:rPr lang="tr-TR" smtClean="0"/>
              <a:t>‹#›</a:t>
            </a:fld>
            <a:endParaRPr lang="tr-TR"/>
          </a:p>
        </p:txBody>
      </p:sp>
    </p:spTree>
    <p:extLst>
      <p:ext uri="{BB962C8B-B14F-4D97-AF65-F5344CB8AC3E}">
        <p14:creationId xmlns:p14="http://schemas.microsoft.com/office/powerpoint/2010/main" val="2140151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Kent ve Çevre Gazeteciliği</a:t>
            </a:r>
            <a:endParaRPr lang="tr-TR" dirty="0"/>
          </a:p>
        </p:txBody>
      </p:sp>
      <p:sp>
        <p:nvSpPr>
          <p:cNvPr id="3" name="Alt Başlık 2"/>
          <p:cNvSpPr>
            <a:spLocks noGrp="1"/>
          </p:cNvSpPr>
          <p:nvPr>
            <p:ph type="subTitle" idx="1"/>
          </p:nvPr>
        </p:nvSpPr>
        <p:spPr/>
        <p:txBody>
          <a:bodyPr/>
          <a:lstStyle/>
          <a:p>
            <a:r>
              <a:rPr lang="tr-TR" dirty="0" smtClean="0"/>
              <a:t>9. Hafta</a:t>
            </a:r>
            <a:endParaRPr lang="tr-TR" dirty="0"/>
          </a:p>
        </p:txBody>
      </p:sp>
    </p:spTree>
    <p:extLst>
      <p:ext uri="{BB962C8B-B14F-4D97-AF65-F5344CB8AC3E}">
        <p14:creationId xmlns:p14="http://schemas.microsoft.com/office/powerpoint/2010/main" val="3883405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1227908"/>
            <a:ext cx="8911687" cy="677091"/>
          </a:xfrm>
        </p:spPr>
        <p:txBody>
          <a:bodyPr/>
          <a:lstStyle/>
          <a:p>
            <a:r>
              <a:rPr lang="tr-TR" dirty="0" smtClean="0"/>
              <a:t>Kent sorunları</a:t>
            </a:r>
            <a:endParaRPr lang="tr-TR" dirty="0"/>
          </a:p>
        </p:txBody>
      </p:sp>
      <p:sp>
        <p:nvSpPr>
          <p:cNvPr id="3" name="İçerik Yer Tutucusu 2"/>
          <p:cNvSpPr>
            <a:spLocks noGrp="1"/>
          </p:cNvSpPr>
          <p:nvPr>
            <p:ph idx="1"/>
          </p:nvPr>
        </p:nvSpPr>
        <p:spPr>
          <a:xfrm>
            <a:off x="2589212" y="2481942"/>
            <a:ext cx="8915400" cy="3429279"/>
          </a:xfrm>
        </p:spPr>
        <p:txBody>
          <a:bodyPr/>
          <a:lstStyle/>
          <a:p>
            <a:pPr>
              <a:lnSpc>
                <a:spcPct val="150000"/>
              </a:lnSpc>
            </a:pPr>
            <a:r>
              <a:rPr lang="tr-TR" sz="2000" dirty="0" smtClean="0"/>
              <a:t>Kent sorunlarının çözümü oldukça zor</a:t>
            </a:r>
          </a:p>
          <a:p>
            <a:pPr>
              <a:lnSpc>
                <a:spcPct val="150000"/>
              </a:lnSpc>
            </a:pPr>
            <a:r>
              <a:rPr lang="tr-TR" sz="2000" dirty="0" smtClean="0"/>
              <a:t>Çünkü kent birbiriyle oldukça karmaşık ilişkiler içinde işleyen bir sistem</a:t>
            </a:r>
          </a:p>
          <a:p>
            <a:pPr>
              <a:lnSpc>
                <a:spcPct val="150000"/>
              </a:lnSpc>
            </a:pPr>
            <a:r>
              <a:rPr lang="tr-TR" sz="2000" dirty="0" smtClean="0"/>
              <a:t>Ve bu sistemdeki en ufak değişiklik tahmin edilmeyen ya da istenmeyen sonuçlara yol açıyor. </a:t>
            </a:r>
          </a:p>
          <a:p>
            <a:endParaRPr lang="tr-TR" dirty="0"/>
          </a:p>
        </p:txBody>
      </p:sp>
    </p:spTree>
    <p:extLst>
      <p:ext uri="{BB962C8B-B14F-4D97-AF65-F5344CB8AC3E}">
        <p14:creationId xmlns:p14="http://schemas.microsoft.com/office/powerpoint/2010/main" val="260992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1227909"/>
            <a:ext cx="8911687" cy="677090"/>
          </a:xfrm>
        </p:spPr>
        <p:txBody>
          <a:bodyPr/>
          <a:lstStyle/>
          <a:p>
            <a:r>
              <a:rPr lang="tr-TR" dirty="0"/>
              <a:t>Kent sorunları</a:t>
            </a:r>
          </a:p>
        </p:txBody>
      </p:sp>
      <p:sp>
        <p:nvSpPr>
          <p:cNvPr id="3" name="İçerik Yer Tutucusu 2"/>
          <p:cNvSpPr>
            <a:spLocks noGrp="1"/>
          </p:cNvSpPr>
          <p:nvPr>
            <p:ph idx="1"/>
          </p:nvPr>
        </p:nvSpPr>
        <p:spPr>
          <a:xfrm>
            <a:off x="2589212" y="2447109"/>
            <a:ext cx="8915400" cy="3464112"/>
          </a:xfrm>
        </p:spPr>
        <p:txBody>
          <a:bodyPr/>
          <a:lstStyle/>
          <a:p>
            <a:pPr>
              <a:lnSpc>
                <a:spcPct val="150000"/>
              </a:lnSpc>
            </a:pPr>
            <a:r>
              <a:rPr lang="tr-TR" dirty="0"/>
              <a:t>Örneğin dağınık olan hastaneleri/okulları ya da alışveriş merkezlerini  tek bir merkezde toplamaya kalkarsanız daha fazla insan bu merkeze ulaşmak için daha fazla yol gitmek zorunda kalacak böylece kent içinde araçla trafiği daha çok işgal edecektir.</a:t>
            </a:r>
          </a:p>
          <a:p>
            <a:endParaRPr lang="tr-TR" dirty="0"/>
          </a:p>
        </p:txBody>
      </p:sp>
    </p:spTree>
    <p:extLst>
      <p:ext uri="{BB962C8B-B14F-4D97-AF65-F5344CB8AC3E}">
        <p14:creationId xmlns:p14="http://schemas.microsoft.com/office/powerpoint/2010/main" val="1150132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1288868"/>
            <a:ext cx="8911687" cy="616131"/>
          </a:xfrm>
        </p:spPr>
        <p:txBody>
          <a:bodyPr>
            <a:normAutofit fontScale="90000"/>
          </a:bodyPr>
          <a:lstStyle/>
          <a:p>
            <a:r>
              <a:rPr lang="tr-TR" dirty="0"/>
              <a:t>Kent sorunları</a:t>
            </a:r>
          </a:p>
        </p:txBody>
      </p:sp>
      <p:sp>
        <p:nvSpPr>
          <p:cNvPr id="3" name="İçerik Yer Tutucusu 2"/>
          <p:cNvSpPr>
            <a:spLocks noGrp="1"/>
          </p:cNvSpPr>
          <p:nvPr>
            <p:ph idx="1"/>
          </p:nvPr>
        </p:nvSpPr>
        <p:spPr>
          <a:xfrm>
            <a:off x="2589212" y="2412274"/>
            <a:ext cx="8915400" cy="3498948"/>
          </a:xfrm>
        </p:spPr>
        <p:txBody>
          <a:bodyPr/>
          <a:lstStyle/>
          <a:p>
            <a:pPr>
              <a:lnSpc>
                <a:spcPct val="150000"/>
              </a:lnSpc>
            </a:pPr>
            <a:r>
              <a:rPr lang="tr-TR" dirty="0"/>
              <a:t>Böylece trafik artacak, bu trafikte daha fazla zamanın kaybedilmesine yol açacak, enerji kaynakları fazladan tüketilecek, trafik kazası sayısı ve ona bağlı sağlık problemleri artacaktır.</a:t>
            </a:r>
          </a:p>
          <a:p>
            <a:endParaRPr lang="tr-TR" dirty="0"/>
          </a:p>
        </p:txBody>
      </p:sp>
    </p:spTree>
    <p:extLst>
      <p:ext uri="{BB962C8B-B14F-4D97-AF65-F5344CB8AC3E}">
        <p14:creationId xmlns:p14="http://schemas.microsoft.com/office/powerpoint/2010/main" val="1206909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1271450"/>
            <a:ext cx="8911687" cy="633549"/>
          </a:xfrm>
        </p:spPr>
        <p:txBody>
          <a:bodyPr>
            <a:normAutofit fontScale="90000"/>
          </a:bodyPr>
          <a:lstStyle/>
          <a:p>
            <a:r>
              <a:rPr lang="tr-TR" dirty="0"/>
              <a:t>Kent sorunları</a:t>
            </a:r>
          </a:p>
        </p:txBody>
      </p:sp>
      <p:sp>
        <p:nvSpPr>
          <p:cNvPr id="3" name="İçerik Yer Tutucusu 2"/>
          <p:cNvSpPr>
            <a:spLocks noGrp="1"/>
          </p:cNvSpPr>
          <p:nvPr>
            <p:ph idx="1"/>
          </p:nvPr>
        </p:nvSpPr>
        <p:spPr>
          <a:xfrm>
            <a:off x="2589212" y="2325188"/>
            <a:ext cx="8915400" cy="3586033"/>
          </a:xfrm>
        </p:spPr>
        <p:txBody>
          <a:bodyPr/>
          <a:lstStyle/>
          <a:p>
            <a:pPr>
              <a:lnSpc>
                <a:spcPct val="150000"/>
              </a:lnSpc>
            </a:pPr>
            <a:r>
              <a:rPr lang="tr-TR" dirty="0" smtClean="0"/>
              <a:t>Kentler barınma, ulaşım, sağlık, eğitim, su, elektrik, besin, atık, ekonomik faaliyetler, sosyal faaliyetler, kültürel etkinlikler gibi bir çok unsurun karşılıklı ilişkisi içinde kurulmuş yapılardır. </a:t>
            </a:r>
          </a:p>
          <a:p>
            <a:pPr>
              <a:lnSpc>
                <a:spcPct val="150000"/>
              </a:lnSpc>
            </a:pPr>
            <a:r>
              <a:rPr lang="tr-TR" dirty="0" smtClean="0"/>
              <a:t>Bu yapının hangi mantık içinde kurulduğu meselesi kentle ilgili sorunların da temelini oluşturmaktadır. </a:t>
            </a:r>
          </a:p>
          <a:p>
            <a:pPr marL="0" indent="0">
              <a:lnSpc>
                <a:spcPct val="150000"/>
              </a:lnSpc>
              <a:buNone/>
            </a:pPr>
            <a:endParaRPr lang="tr-TR" dirty="0"/>
          </a:p>
        </p:txBody>
      </p:sp>
    </p:spTree>
    <p:extLst>
      <p:ext uri="{BB962C8B-B14F-4D97-AF65-F5344CB8AC3E}">
        <p14:creationId xmlns:p14="http://schemas.microsoft.com/office/powerpoint/2010/main" val="3712808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1210490"/>
            <a:ext cx="8911687" cy="694509"/>
          </a:xfrm>
        </p:spPr>
        <p:txBody>
          <a:bodyPr/>
          <a:lstStyle/>
          <a:p>
            <a:r>
              <a:rPr lang="tr-TR" dirty="0" smtClean="0"/>
              <a:t>Akıllı Kentler</a:t>
            </a:r>
            <a:endParaRPr lang="tr-TR" dirty="0"/>
          </a:p>
        </p:txBody>
      </p:sp>
      <p:sp>
        <p:nvSpPr>
          <p:cNvPr id="3" name="İçerik Yer Tutucusu 2"/>
          <p:cNvSpPr>
            <a:spLocks noGrp="1"/>
          </p:cNvSpPr>
          <p:nvPr>
            <p:ph idx="1"/>
          </p:nvPr>
        </p:nvSpPr>
        <p:spPr/>
        <p:txBody>
          <a:bodyPr/>
          <a:lstStyle/>
          <a:p>
            <a:pPr>
              <a:lnSpc>
                <a:spcPct val="150000"/>
              </a:lnSpc>
            </a:pPr>
            <a:r>
              <a:rPr lang="tr-TR" dirty="0" smtClean="0"/>
              <a:t>Kent sorunlarının çözümü için akıllı teknolojilerden faydalanmak</a:t>
            </a:r>
          </a:p>
          <a:p>
            <a:pPr>
              <a:lnSpc>
                <a:spcPct val="150000"/>
              </a:lnSpc>
            </a:pPr>
            <a:r>
              <a:rPr lang="tr-TR" dirty="0" smtClean="0"/>
              <a:t>Bu teknolojilerden faydalanarak kentin sorunlarına akıllı ve yaratıcı çözümler getirmek </a:t>
            </a:r>
          </a:p>
          <a:p>
            <a:pPr>
              <a:lnSpc>
                <a:spcPct val="150000"/>
              </a:lnSpc>
            </a:pPr>
            <a:r>
              <a:rPr lang="tr-TR" dirty="0" smtClean="0"/>
              <a:t>Böylece kentlerin ve kent içi hizmetlerin daha etkili, daha az sorunlu bir şekilde yürütülmesi</a:t>
            </a:r>
          </a:p>
          <a:p>
            <a:pPr>
              <a:lnSpc>
                <a:spcPct val="150000"/>
              </a:lnSpc>
            </a:pPr>
            <a:r>
              <a:rPr lang="tr-TR" dirty="0"/>
              <a:t>Akıllı teknolojileri şehrin sorunlarına uygulamak</a:t>
            </a:r>
          </a:p>
          <a:p>
            <a:pPr>
              <a:lnSpc>
                <a:spcPct val="150000"/>
              </a:lnSpc>
            </a:pPr>
            <a:endParaRPr lang="tr-TR" dirty="0"/>
          </a:p>
        </p:txBody>
      </p:sp>
    </p:spTree>
    <p:extLst>
      <p:ext uri="{BB962C8B-B14F-4D97-AF65-F5344CB8AC3E}">
        <p14:creationId xmlns:p14="http://schemas.microsoft.com/office/powerpoint/2010/main" val="1065579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1280160"/>
            <a:ext cx="8911687" cy="624840"/>
          </a:xfrm>
        </p:spPr>
        <p:txBody>
          <a:bodyPr>
            <a:normAutofit fontScale="90000"/>
          </a:bodyPr>
          <a:lstStyle/>
          <a:p>
            <a:r>
              <a:rPr lang="tr-TR" dirty="0" smtClean="0"/>
              <a:t>Akıllı Kentler</a:t>
            </a:r>
            <a:endParaRPr lang="tr-TR" dirty="0"/>
          </a:p>
        </p:txBody>
      </p:sp>
      <p:sp>
        <p:nvSpPr>
          <p:cNvPr id="3" name="İçerik Yer Tutucusu 2"/>
          <p:cNvSpPr>
            <a:spLocks noGrp="1"/>
          </p:cNvSpPr>
          <p:nvPr>
            <p:ph idx="1"/>
          </p:nvPr>
        </p:nvSpPr>
        <p:spPr/>
        <p:txBody>
          <a:bodyPr/>
          <a:lstStyle/>
          <a:p>
            <a:pPr>
              <a:lnSpc>
                <a:spcPct val="150000"/>
              </a:lnSpc>
            </a:pPr>
            <a:r>
              <a:rPr lang="tr-TR" dirty="0" smtClean="0"/>
              <a:t>Örnek olarak kent içi ulaşım ağının akıllı teknolojiler ile yönetilmesi, böylece zamandan, enerjiden tasarruf sağlanması ve yoğunluğun azaltılarak akılcı bir şekilde ulaşımın planlanması</a:t>
            </a:r>
          </a:p>
          <a:p>
            <a:pPr>
              <a:lnSpc>
                <a:spcPct val="150000"/>
              </a:lnSpc>
            </a:pPr>
            <a:r>
              <a:rPr lang="tr-TR" dirty="0" smtClean="0"/>
              <a:t>Bir diğer örnek atık sisteminin yine akıllı teknolojiler ile düzenlenmesi</a:t>
            </a:r>
          </a:p>
          <a:p>
            <a:pPr>
              <a:lnSpc>
                <a:spcPct val="150000"/>
              </a:lnSpc>
            </a:pPr>
            <a:r>
              <a:rPr lang="tr-TR" dirty="0" smtClean="0"/>
              <a:t>Ör: </a:t>
            </a:r>
            <a:r>
              <a:rPr lang="tr-TR" dirty="0" err="1" smtClean="0"/>
              <a:t>Sangdo</a:t>
            </a:r>
            <a:r>
              <a:rPr lang="tr-TR" dirty="0" smtClean="0"/>
              <a:t>- Kore</a:t>
            </a:r>
          </a:p>
          <a:p>
            <a:endParaRPr lang="tr-TR" dirty="0"/>
          </a:p>
        </p:txBody>
      </p:sp>
    </p:spTree>
    <p:extLst>
      <p:ext uri="{BB962C8B-B14F-4D97-AF65-F5344CB8AC3E}">
        <p14:creationId xmlns:p14="http://schemas.microsoft.com/office/powerpoint/2010/main" val="2230362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1193074"/>
            <a:ext cx="8911687" cy="711926"/>
          </a:xfrm>
        </p:spPr>
        <p:txBody>
          <a:bodyPr/>
          <a:lstStyle/>
          <a:p>
            <a:r>
              <a:rPr lang="tr-TR" dirty="0" smtClean="0"/>
              <a:t>Akıllı Kentler</a:t>
            </a:r>
            <a:endParaRPr lang="tr-TR" dirty="0"/>
          </a:p>
        </p:txBody>
      </p:sp>
      <p:sp>
        <p:nvSpPr>
          <p:cNvPr id="3" name="İçerik Yer Tutucusu 2"/>
          <p:cNvSpPr>
            <a:spLocks noGrp="1"/>
          </p:cNvSpPr>
          <p:nvPr>
            <p:ph idx="1"/>
          </p:nvPr>
        </p:nvSpPr>
        <p:spPr/>
        <p:txBody>
          <a:bodyPr/>
          <a:lstStyle/>
          <a:p>
            <a:r>
              <a:rPr lang="tr-TR" dirty="0" smtClean="0"/>
              <a:t>Sorunlar</a:t>
            </a:r>
          </a:p>
          <a:p>
            <a:pPr lvl="1"/>
            <a:r>
              <a:rPr lang="tr-TR" dirty="0" smtClean="0"/>
              <a:t>Gizlilik</a:t>
            </a:r>
          </a:p>
          <a:p>
            <a:pPr lvl="1"/>
            <a:r>
              <a:rPr lang="tr-TR" dirty="0" smtClean="0"/>
              <a:t>Mahremiyet</a:t>
            </a:r>
          </a:p>
          <a:p>
            <a:pPr lvl="1"/>
            <a:r>
              <a:rPr lang="tr-TR" dirty="0" smtClean="0"/>
              <a:t>Sürdürülebilirlik</a:t>
            </a:r>
          </a:p>
          <a:p>
            <a:pPr lvl="1"/>
            <a:r>
              <a:rPr lang="tr-TR" dirty="0" smtClean="0"/>
              <a:t>Etik meseleler</a:t>
            </a:r>
            <a:endParaRPr lang="tr-TR" dirty="0"/>
          </a:p>
        </p:txBody>
      </p:sp>
    </p:spTree>
    <p:extLst>
      <p:ext uri="{BB962C8B-B14F-4D97-AF65-F5344CB8AC3E}">
        <p14:creationId xmlns:p14="http://schemas.microsoft.com/office/powerpoint/2010/main" val="187995758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TotalTime>
  <Words>246</Words>
  <Application>Microsoft Office PowerPoint</Application>
  <PresentationFormat>Geniş ekran</PresentationFormat>
  <Paragraphs>28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Kent ve Çevre Gazeteciliği</vt:lpstr>
      <vt:lpstr>Kent sorunları</vt:lpstr>
      <vt:lpstr>Kent sorunları</vt:lpstr>
      <vt:lpstr>Kent sorunları</vt:lpstr>
      <vt:lpstr>Kent sorunları</vt:lpstr>
      <vt:lpstr>Akıllı Kentler</vt:lpstr>
      <vt:lpstr>Akıllı Kentler</vt:lpstr>
      <vt:lpstr>Akıllı Kentler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Çevre Gazeteciliği</dc:title>
  <dc:creator>OZGUN DINCER</dc:creator>
  <cp:lastModifiedBy>user</cp:lastModifiedBy>
  <cp:revision>8</cp:revision>
  <dcterms:created xsi:type="dcterms:W3CDTF">2020-01-02T09:54:13Z</dcterms:created>
  <dcterms:modified xsi:type="dcterms:W3CDTF">2020-01-29T18:29:38Z</dcterms:modified>
</cp:coreProperties>
</file>