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FEAA-1DAC-452F-BAF2-E76AFAA7B3FF}" type="datetimeFigureOut">
              <a:rPr lang="tr-TR" smtClean="0"/>
              <a:t>29.10.2019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B9E2-6ECF-44C2-9925-210DDD428E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3418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FEAA-1DAC-452F-BAF2-E76AFAA7B3FF}" type="datetimeFigureOut">
              <a:rPr lang="tr-TR" smtClean="0"/>
              <a:t>29.10.2019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B9E2-6ECF-44C2-9925-210DDD428E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5625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FEAA-1DAC-452F-BAF2-E76AFAA7B3FF}" type="datetimeFigureOut">
              <a:rPr lang="tr-TR" smtClean="0"/>
              <a:t>29.10.2019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B9E2-6ECF-44C2-9925-210DDD428E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3812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FEAA-1DAC-452F-BAF2-E76AFAA7B3FF}" type="datetimeFigureOut">
              <a:rPr lang="tr-TR" smtClean="0"/>
              <a:t>29.10.2019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B9E2-6ECF-44C2-9925-210DDD428E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8915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FEAA-1DAC-452F-BAF2-E76AFAA7B3FF}" type="datetimeFigureOut">
              <a:rPr lang="tr-TR" smtClean="0"/>
              <a:t>29.10.2019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B9E2-6ECF-44C2-9925-210DDD428E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5800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FEAA-1DAC-452F-BAF2-E76AFAA7B3FF}" type="datetimeFigureOut">
              <a:rPr lang="tr-TR" smtClean="0"/>
              <a:t>29.10.2019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B9E2-6ECF-44C2-9925-210DDD428E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02964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FEAA-1DAC-452F-BAF2-E76AFAA7B3FF}" type="datetimeFigureOut">
              <a:rPr lang="tr-TR" smtClean="0"/>
              <a:t>29.10.2019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B9E2-6ECF-44C2-9925-210DDD428E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69034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FEAA-1DAC-452F-BAF2-E76AFAA7B3FF}" type="datetimeFigureOut">
              <a:rPr lang="tr-TR" smtClean="0"/>
              <a:t>29.10.2019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B9E2-6ECF-44C2-9925-210DDD428E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83715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FEAA-1DAC-452F-BAF2-E76AFAA7B3FF}" type="datetimeFigureOut">
              <a:rPr lang="tr-TR" smtClean="0"/>
              <a:t>29.10.2019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B9E2-6ECF-44C2-9925-210DDD428E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9920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FEAA-1DAC-452F-BAF2-E76AFAA7B3FF}" type="datetimeFigureOut">
              <a:rPr lang="tr-TR" smtClean="0"/>
              <a:t>29.10.2019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B9E2-6ECF-44C2-9925-210DDD428E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59309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FEAA-1DAC-452F-BAF2-E76AFAA7B3FF}" type="datetimeFigureOut">
              <a:rPr lang="tr-TR" smtClean="0"/>
              <a:t>29.10.2019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B9E2-6ECF-44C2-9925-210DDD428E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59354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4FEAA-1DAC-452F-BAF2-E76AFAA7B3FF}" type="datetimeFigureOut">
              <a:rPr lang="tr-TR" smtClean="0"/>
              <a:t>29.10.2019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CB9E2-6ECF-44C2-9925-210DDD428E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37803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1" t="30692" r="19390" b="25752"/>
          <a:stretch/>
        </p:blipFill>
        <p:spPr bwMode="auto">
          <a:xfrm>
            <a:off x="23090" y="0"/>
            <a:ext cx="912090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733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3" t="30852" r="18944" b="25661"/>
          <a:stretch/>
        </p:blipFill>
        <p:spPr bwMode="auto">
          <a:xfrm>
            <a:off x="0" y="0"/>
            <a:ext cx="9108504" cy="6849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853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5" t="31308" r="18401" b="26043"/>
          <a:stretch/>
        </p:blipFill>
        <p:spPr bwMode="auto">
          <a:xfrm>
            <a:off x="0" y="-1"/>
            <a:ext cx="9144000" cy="6814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5315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3" t="31057" r="18530" b="26429"/>
          <a:stretch/>
        </p:blipFill>
        <p:spPr bwMode="auto">
          <a:xfrm>
            <a:off x="0" y="0"/>
            <a:ext cx="909458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1911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0" t="30828" r="19070" b="25885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882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5" t="31558" r="18398" b="25857"/>
          <a:stretch/>
        </p:blipFill>
        <p:spPr bwMode="auto">
          <a:xfrm>
            <a:off x="0" y="0"/>
            <a:ext cx="912385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6966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4650C96-8358-4EF2-B0B7-C11663D4C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/>
              <a:t>announcement</a:t>
            </a:r>
            <a:endParaRPr lang="tr-TR" b="1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1677A1B-0CFC-4D2E-BF33-5884E3DD99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November</a:t>
            </a:r>
            <a:r>
              <a:rPr lang="tr-TR" dirty="0"/>
              <a:t> 6 </a:t>
            </a:r>
            <a:r>
              <a:rPr lang="tr-TR" dirty="0" err="1"/>
              <a:t>Wednesday</a:t>
            </a:r>
            <a:endParaRPr lang="tr-TR" dirty="0"/>
          </a:p>
          <a:p>
            <a:r>
              <a:rPr lang="tr-TR" dirty="0"/>
              <a:t>At 12.00 </a:t>
            </a:r>
            <a:r>
              <a:rPr lang="tr-TR" dirty="0" err="1"/>
              <a:t>pm</a:t>
            </a:r>
            <a:r>
              <a:rPr lang="tr-TR" dirty="0"/>
              <a:t> </a:t>
            </a:r>
          </a:p>
          <a:p>
            <a:r>
              <a:rPr lang="tr-TR" dirty="0" err="1"/>
              <a:t>We’ll</a:t>
            </a:r>
            <a:r>
              <a:rPr lang="tr-TR" dirty="0"/>
              <a:t> </a:t>
            </a:r>
            <a:r>
              <a:rPr lang="tr-TR" dirty="0" err="1"/>
              <a:t>meet</a:t>
            </a:r>
            <a:r>
              <a:rPr lang="tr-TR" dirty="0"/>
              <a:t> at MTA </a:t>
            </a:r>
            <a:r>
              <a:rPr lang="tr-TR" dirty="0" err="1"/>
              <a:t>natural</a:t>
            </a:r>
            <a:r>
              <a:rPr lang="tr-TR" dirty="0"/>
              <a:t> </a:t>
            </a:r>
            <a:r>
              <a:rPr lang="tr-TR" dirty="0" err="1"/>
              <a:t>history</a:t>
            </a:r>
            <a:r>
              <a:rPr lang="tr-TR" dirty="0"/>
              <a:t> Museum</a:t>
            </a:r>
          </a:p>
          <a:p>
            <a:endParaRPr lang="tr-TR" dirty="0"/>
          </a:p>
          <a:p>
            <a:r>
              <a:rPr lang="tr-TR" dirty="0">
                <a:solidFill>
                  <a:srgbClr val="FF0000"/>
                </a:solidFill>
              </a:rPr>
              <a:t>Giriş için MTA Genel Müdürlüğü'nün </a:t>
            </a:r>
            <a:r>
              <a:rPr lang="tr-TR" b="1" dirty="0">
                <a:solidFill>
                  <a:srgbClr val="FF0000"/>
                </a:solidFill>
              </a:rPr>
              <a:t>Yüzüncü Yıl Kapısı</a:t>
            </a:r>
            <a:r>
              <a:rPr lang="tr-TR" dirty="0">
                <a:solidFill>
                  <a:srgbClr val="FF0000"/>
                </a:solidFill>
              </a:rPr>
              <a:t> kullanılacaktır. </a:t>
            </a:r>
          </a:p>
          <a:p>
            <a:r>
              <a:rPr lang="tr-TR" dirty="0"/>
              <a:t>Üniversiteler Mahallesi Dumlupınar Bulvarı No:139</a:t>
            </a:r>
            <a:endParaRPr lang="tr-T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160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2" t="31280" r="18338" b="25752"/>
          <a:stretch/>
        </p:blipFill>
        <p:spPr bwMode="auto">
          <a:xfrm>
            <a:off x="0" y="15310"/>
            <a:ext cx="9176267" cy="6798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5131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1" t="31131" r="18594" b="26223"/>
          <a:stretch/>
        </p:blipFill>
        <p:spPr bwMode="auto">
          <a:xfrm>
            <a:off x="0" y="15310"/>
            <a:ext cx="9144000" cy="6798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1224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7" t="31132" r="18370" b="26538"/>
          <a:stretch/>
        </p:blipFill>
        <p:spPr bwMode="auto">
          <a:xfrm>
            <a:off x="0" y="0"/>
            <a:ext cx="917628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6639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9" t="31460" r="17713" b="25856"/>
          <a:stretch/>
        </p:blipFill>
        <p:spPr bwMode="auto">
          <a:xfrm>
            <a:off x="0" y="0"/>
            <a:ext cx="9144000" cy="6876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1591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0" t="30873" r="18570" b="25626"/>
          <a:stretch/>
        </p:blipFill>
        <p:spPr bwMode="auto">
          <a:xfrm>
            <a:off x="-1" y="2309"/>
            <a:ext cx="9140921" cy="6855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911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7" t="30976" r="18309" b="26014"/>
          <a:stretch/>
        </p:blipFill>
        <p:spPr bwMode="auto">
          <a:xfrm>
            <a:off x="22238" y="19076"/>
            <a:ext cx="9139425" cy="6794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6356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1" t="30784" r="18292" b="25729"/>
          <a:stretch/>
        </p:blipFill>
        <p:spPr bwMode="auto">
          <a:xfrm>
            <a:off x="0" y="0"/>
            <a:ext cx="915222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3457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5" t="30743" r="18143" b="27107"/>
          <a:stretch/>
        </p:blipFill>
        <p:spPr bwMode="auto">
          <a:xfrm>
            <a:off x="-1" y="0"/>
            <a:ext cx="91452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880297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19</Words>
  <Application>Microsoft Office PowerPoint</Application>
  <PresentationFormat>Ekran Gösterisi (4:3)</PresentationFormat>
  <Paragraphs>7</Paragraphs>
  <Slides>15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15</vt:i4>
      </vt:variant>
    </vt:vector>
  </HeadingPairs>
  <TitlesOfParts>
    <vt:vector size="18" baseType="lpstr">
      <vt:lpstr>Arial</vt:lpstr>
      <vt:lpstr>Calibri</vt:lpstr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announcement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AYSE</dc:creator>
  <cp:lastModifiedBy>Ceren Karadeniz</cp:lastModifiedBy>
  <cp:revision>3</cp:revision>
  <dcterms:created xsi:type="dcterms:W3CDTF">2019-09-24T12:38:35Z</dcterms:created>
  <dcterms:modified xsi:type="dcterms:W3CDTF">2019-10-29T17:10:09Z</dcterms:modified>
</cp:coreProperties>
</file>