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0" r:id="rId5"/>
    <p:sldId id="269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72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3D87B1F-9B52-4F32-A4CE-ABF8D856A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15163E4-6CE3-48CB-A5B2-C205B21B4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9E6F06-7BF8-4007-95B3-A274CC5A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F9E166-3405-48B3-9723-2C73F0F7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80C062-E96A-4E66-B48B-DDD831797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53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C7D6A3-247E-47E4-BAF9-50003160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A657AA-4690-46A6-83A7-64AEBB7BA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48C379-9075-40C8-BAAA-3EB9AAE8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575BD9-DADC-40E6-B6A5-05DCE6F96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AF57F1-2EC7-438D-B899-29C1B032B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1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0B5CC25-B12D-44D1-95E2-9993FD9515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542F0A0-F403-4C85-95C2-784C612EE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14663EF-9079-48AD-91EC-8BAF8F12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FEE1FC8-FAED-4897-B7EF-A54A7DFB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C757D5-065C-46C0-B86E-7FFB1DB9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1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F2207C-D004-4506-BD9A-7C3A4633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A7D856-98D7-4A6A-A2AB-CC47AA17D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2865BF-B808-4FF4-BA72-284BE606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313E1B-5CA4-4F4F-9689-8CE336F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0F89F9-54DC-4439-B068-D051EA05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5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C82E36-19B8-43BF-9BFD-73DB26B90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A6D8510-8754-4C82-9AE7-C610747DF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3CBD48-7FB8-4FD4-AA26-DB6EA4FB9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D4E007-86A8-4DB0-9B63-73046AB3A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D3D5A2D-C2AF-4D8B-ACB9-04AEF761D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14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4AAD99-99BB-4B9B-B580-4C1A9029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1BB240-C855-4CC7-B540-E9EEF02CF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54ACE72-8C8C-4D53-8AB2-4CF3A68F8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CE31A6-C01F-42A9-A2A7-ECD9EB2D0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882EC42-E12B-4354-9F62-D3C997C5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2DD81F-6D78-4351-A911-3895F5C16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65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60CECB-D431-49A4-8DA4-302363643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0DF5AE-8246-4DD6-9C7B-3BA2F360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3FBBF48-EE4C-49D2-9AED-E9D3EC0F0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3925648-FA99-4C55-A1AF-DEDC67C79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5349036-A308-4BAF-96CB-274C498E0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9E8CF61-1BCC-43A5-AEC8-928E893D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E93BE01-FB53-4E53-AB56-3B71618D4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57D885C-3165-46B3-B1D3-43CC190A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05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F163A-8F50-4465-9D00-AB19A447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67D899B-DB71-48D4-B12A-0EC25127F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EA7153D-51BC-49B0-8A96-342BD446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061F4E1-EF72-4D01-B4B5-0B92C91F1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22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48EA6DA-AE55-4258-8F4B-00F5FF6F2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F15DBBE-9FEE-42CC-B4D0-ED2AC443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57C44CC-413E-49C9-B13E-9B986E0A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65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CFCA60-0D19-47E2-BF7A-40200BDC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1F6074-AA35-4EAC-9F41-768A286AD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86658F-BE32-47E1-8959-5AF6AA257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0BBF5C-11DA-4004-A896-1CDE5C1B3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C2E9365-D025-40E6-9149-B2C9DD8B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E630F1-0D28-4AD7-A3A8-26AF32AC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86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501ECC-F959-4036-8DC9-B4D505CE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5BD1DCB-A0AC-42D1-B6B4-9E864CA92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932FFA-51D3-4B17-B6ED-3AFD3733B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34CEFD0-677E-4B12-A990-8A4BB495B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0E3C102-5D69-4E9C-BEB6-6EAA56EF1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E5D124F-AB78-4012-979E-EE0B36C23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3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17978C2-C2F9-47CD-B8BA-6C1A51599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2603D10-827E-456F-99E4-6323F7AFF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423454-EB8E-4FF3-AEDF-188F14160F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B8BF1-695E-4544-8AD5-F3107C8DB5FA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DDF74-4E46-4AB1-A856-FECB412708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A6F7F5-AEE0-406C-BCEB-C202585E1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408BC-E191-42BF-BA41-8EF05208B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93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03715A-9CEF-4DBA-9C2B-68A138D163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AGRICULTURAL STRUCTURES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4665025-0F26-476C-981F-860899F869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SUBJECT 1</a:t>
            </a:r>
          </a:p>
          <a:p>
            <a:r>
              <a:rPr lang="tr-TR" dirty="0"/>
              <a:t>CLASSIFICATION OF STRUCTURES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52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1C5443-6B92-4C06-B814-AED0D64E1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INTRODUCTION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77E04C-CDC6-4DA5-B459-049908FFA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main objective of agricultural enterprises is to increase the quantity and quality of production, to reduce production costs and thus to maximize the income of the </a:t>
            </a:r>
            <a:r>
              <a:rPr lang="tr-TR" dirty="0" err="1"/>
              <a:t>farmers</a:t>
            </a:r>
            <a:r>
              <a:rPr lang="en-GB" dirty="0"/>
              <a:t>.</a:t>
            </a:r>
            <a:endParaRPr lang="tr-TR" dirty="0"/>
          </a:p>
          <a:p>
            <a:r>
              <a:rPr lang="en-GB" dirty="0"/>
              <a:t>Ensuring the continuity of agricultural activities can be achieved by establishing sufficient infrastructure in enterprises. this is generally referred to as rural infrastructure services. </a:t>
            </a:r>
          </a:p>
        </p:txBody>
      </p:sp>
    </p:spTree>
    <p:extLst>
      <p:ext uri="{BB962C8B-B14F-4D97-AF65-F5344CB8AC3E}">
        <p14:creationId xmlns:p14="http://schemas.microsoft.com/office/powerpoint/2010/main" val="72327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6F79AB-221C-4DE4-9202-F28C935F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Rural infrastructure services can be listed as follows: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E76473-506B-4BBB-992E-1C415F295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all structures and facilities in agricultural enterprises</a:t>
            </a:r>
            <a:endParaRPr lang="tr-TR" dirty="0"/>
          </a:p>
          <a:p>
            <a:r>
              <a:rPr lang="en-GB" dirty="0"/>
              <a:t>supply of drinking, utility and irrigation water and storage, transmission, distribution of water</a:t>
            </a:r>
            <a:endParaRPr lang="tr-TR" dirty="0"/>
          </a:p>
          <a:p>
            <a:r>
              <a:rPr lang="en-GB" dirty="0"/>
              <a:t>Drainage</a:t>
            </a:r>
            <a:r>
              <a:rPr lang="tr-TR" dirty="0"/>
              <a:t> </a:t>
            </a:r>
            <a:r>
              <a:rPr lang="en-GB" dirty="0"/>
              <a:t>land reclamation</a:t>
            </a:r>
            <a:r>
              <a:rPr lang="tr-TR" dirty="0"/>
              <a:t> </a:t>
            </a:r>
          </a:p>
          <a:p>
            <a:r>
              <a:rPr lang="en-GB" dirty="0"/>
              <a:t>waste management</a:t>
            </a:r>
            <a:endParaRPr lang="tr-TR" dirty="0"/>
          </a:p>
          <a:p>
            <a:r>
              <a:rPr lang="en-GB" dirty="0"/>
              <a:t>land consolidation</a:t>
            </a:r>
            <a:endParaRPr lang="tr-TR" dirty="0"/>
          </a:p>
          <a:p>
            <a:r>
              <a:rPr lang="en-GB" dirty="0"/>
              <a:t>rural roads</a:t>
            </a:r>
            <a:endParaRPr lang="tr-TR" dirty="0"/>
          </a:p>
          <a:p>
            <a:r>
              <a:rPr lang="en-GB" dirty="0"/>
              <a:t>establishment of new residential areas</a:t>
            </a:r>
            <a:endParaRPr lang="tr-TR" dirty="0"/>
          </a:p>
          <a:p>
            <a:r>
              <a:rPr lang="en-GB" dirty="0"/>
              <a:t>rural electrification,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549248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D5F3F66-C610-4D37-A742-E260B60F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WHAT IS THE STRUCTURE?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DB5D1D-1A8B-47BA-B0E2-A7D1765BA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Belirli bir gereksinimi karşılamak amacıyla, çeşitli malzeme ve yapım yöntemlerine uygun olarak inşa edilen bina ve tesislere yapı denir. </a:t>
            </a:r>
          </a:p>
          <a:p>
            <a:r>
              <a:rPr lang="tr-TR" dirty="0"/>
              <a:t>Bir yapıdan, esas olarak beklenilen en önemli fonksiyonlar:</a:t>
            </a:r>
          </a:p>
          <a:p>
            <a:r>
              <a:rPr lang="tr-TR" dirty="0"/>
              <a:t>Yükleri dengeli olarak taşımalı,</a:t>
            </a:r>
          </a:p>
          <a:p>
            <a:r>
              <a:rPr lang="tr-TR" dirty="0"/>
              <a:t>Yeterli derecede sağlam ve dayanıklı olmalı</a:t>
            </a:r>
          </a:p>
          <a:p>
            <a:r>
              <a:rPr lang="tr-TR" dirty="0"/>
              <a:t>Ekonomik olmalı</a:t>
            </a:r>
          </a:p>
          <a:p>
            <a:r>
              <a:rPr lang="tr-TR" dirty="0"/>
              <a:t>Estetik olmalı</a:t>
            </a:r>
          </a:p>
          <a:p>
            <a:r>
              <a:rPr lang="tr-TR" dirty="0"/>
              <a:t>Çevre dostu olmalı</a:t>
            </a:r>
          </a:p>
          <a:p>
            <a:r>
              <a:rPr lang="tr-TR" dirty="0"/>
              <a:t>Amacına uygun olmalıdır.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62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8473EE-C7ED-4DF4-9F2D-776337577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AGRICULTURAL STRUCTURES</a:t>
            </a:r>
            <a:endParaRPr lang="en-GB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9A64A5-E831-423D-8A2D-57B9AA76A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Livestock</a:t>
            </a:r>
            <a:r>
              <a:rPr lang="tr-TR" dirty="0"/>
              <a:t> </a:t>
            </a:r>
            <a:r>
              <a:rPr lang="en-GB" dirty="0"/>
              <a:t>production facilities (cattle, </a:t>
            </a:r>
            <a:r>
              <a:rPr lang="tr-TR" dirty="0" err="1"/>
              <a:t>sheep</a:t>
            </a:r>
            <a:r>
              <a:rPr lang="en-GB" dirty="0"/>
              <a:t>, </a:t>
            </a:r>
            <a:r>
              <a:rPr lang="tr-TR" dirty="0" err="1"/>
              <a:t>goat</a:t>
            </a:r>
            <a:r>
              <a:rPr lang="tr-TR" dirty="0"/>
              <a:t>, </a:t>
            </a:r>
            <a:r>
              <a:rPr lang="en-GB" dirty="0"/>
              <a:t>poultry breeding structures)</a:t>
            </a:r>
            <a:endParaRPr lang="tr-TR" dirty="0"/>
          </a:p>
          <a:p>
            <a:pPr algn="just"/>
            <a:r>
              <a:rPr lang="tr-TR" dirty="0" err="1"/>
              <a:t>Plant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</a:t>
            </a:r>
            <a:r>
              <a:rPr lang="tr-TR" dirty="0" err="1"/>
              <a:t>facilities</a:t>
            </a:r>
            <a:r>
              <a:rPr lang="tr-TR" dirty="0"/>
              <a:t> (</a:t>
            </a:r>
            <a:r>
              <a:rPr lang="tr-TR" dirty="0" err="1"/>
              <a:t>greenhouse</a:t>
            </a:r>
            <a:r>
              <a:rPr lang="tr-TR" dirty="0"/>
              <a:t>, </a:t>
            </a:r>
            <a:r>
              <a:rPr lang="tr-TR" dirty="0" err="1"/>
              <a:t>mushroom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</a:t>
            </a:r>
            <a:r>
              <a:rPr lang="tr-TR" dirty="0" err="1"/>
              <a:t>facilities</a:t>
            </a:r>
            <a:r>
              <a:rPr lang="tr-TR" dirty="0"/>
              <a:t>)</a:t>
            </a:r>
          </a:p>
          <a:p>
            <a:pPr algn="just"/>
            <a:r>
              <a:rPr lang="tr-TR" dirty="0"/>
              <a:t>Product </a:t>
            </a:r>
            <a:r>
              <a:rPr lang="tr-TR" dirty="0" err="1"/>
              <a:t>storage</a:t>
            </a:r>
            <a:r>
              <a:rPr lang="tr-TR" dirty="0"/>
              <a:t> </a:t>
            </a:r>
            <a:r>
              <a:rPr lang="tr-TR" dirty="0" err="1"/>
              <a:t>structures</a:t>
            </a:r>
            <a:r>
              <a:rPr lang="tr-TR" dirty="0"/>
              <a:t> (</a:t>
            </a:r>
            <a:r>
              <a:rPr lang="tr-TR" dirty="0" err="1"/>
              <a:t>fruit-vegetable</a:t>
            </a:r>
            <a:r>
              <a:rPr lang="tr-TR" dirty="0"/>
              <a:t>, </a:t>
            </a:r>
            <a:r>
              <a:rPr lang="tr-TR" dirty="0" err="1"/>
              <a:t>grain</a:t>
            </a:r>
            <a:r>
              <a:rPr lang="tr-TR" dirty="0"/>
              <a:t>, </a:t>
            </a:r>
            <a:r>
              <a:rPr lang="tr-TR" dirty="0" err="1"/>
              <a:t>feed</a:t>
            </a:r>
            <a:r>
              <a:rPr lang="tr-TR" dirty="0"/>
              <a:t>)</a:t>
            </a:r>
          </a:p>
          <a:p>
            <a:pPr algn="just"/>
            <a:r>
              <a:rPr lang="tr-TR" dirty="0"/>
              <a:t>Product </a:t>
            </a:r>
            <a:r>
              <a:rPr lang="tr-TR" dirty="0" err="1"/>
              <a:t>packaging</a:t>
            </a:r>
            <a:r>
              <a:rPr lang="tr-TR" dirty="0"/>
              <a:t>, </a:t>
            </a:r>
            <a:r>
              <a:rPr lang="tr-TR" dirty="0" err="1"/>
              <a:t>processing</a:t>
            </a:r>
            <a:r>
              <a:rPr lang="tr-TR" dirty="0"/>
              <a:t>, marketing </a:t>
            </a:r>
            <a:r>
              <a:rPr lang="tr-TR" dirty="0" err="1"/>
              <a:t>structures</a:t>
            </a:r>
            <a:endParaRPr lang="tr-TR" dirty="0"/>
          </a:p>
          <a:p>
            <a:pPr algn="just"/>
            <a:r>
              <a:rPr lang="tr-TR" dirty="0" err="1"/>
              <a:t>Tool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machine</a:t>
            </a:r>
            <a:r>
              <a:rPr lang="tr-TR" dirty="0"/>
              <a:t> </a:t>
            </a:r>
            <a:r>
              <a:rPr lang="tr-TR" dirty="0" err="1"/>
              <a:t>protection</a:t>
            </a:r>
            <a:r>
              <a:rPr lang="tr-TR" dirty="0"/>
              <a:t> </a:t>
            </a:r>
            <a:r>
              <a:rPr lang="tr-TR" dirty="0" err="1"/>
              <a:t>structures</a:t>
            </a:r>
            <a:endParaRPr lang="tr-TR" dirty="0"/>
          </a:p>
          <a:p>
            <a:pPr algn="just"/>
            <a:r>
              <a:rPr lang="tr-TR" dirty="0" err="1"/>
              <a:t>Waste</a:t>
            </a:r>
            <a:r>
              <a:rPr lang="tr-TR" dirty="0"/>
              <a:t> Management, </a:t>
            </a:r>
            <a:r>
              <a:rPr lang="tr-TR" dirty="0" err="1"/>
              <a:t>manure</a:t>
            </a:r>
            <a:r>
              <a:rPr lang="tr-TR" dirty="0"/>
              <a:t> </a:t>
            </a:r>
            <a:r>
              <a:rPr lang="tr-TR" dirty="0" err="1"/>
              <a:t>storage</a:t>
            </a:r>
            <a:r>
              <a:rPr lang="tr-TR" dirty="0"/>
              <a:t> </a:t>
            </a:r>
            <a:r>
              <a:rPr lang="tr-TR" dirty="0" err="1"/>
              <a:t>structures</a:t>
            </a:r>
            <a:endParaRPr lang="tr-TR" dirty="0"/>
          </a:p>
          <a:p>
            <a:pPr algn="just"/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facilities</a:t>
            </a:r>
            <a:r>
              <a:rPr lang="tr-TR" dirty="0"/>
              <a:t> (</a:t>
            </a:r>
            <a:r>
              <a:rPr lang="tr-TR" dirty="0" err="1"/>
              <a:t>drinking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irrigation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in-</a:t>
            </a:r>
            <a:r>
              <a:rPr lang="tr-TR" dirty="0" err="1"/>
              <a:t>house</a:t>
            </a:r>
            <a:r>
              <a:rPr lang="tr-TR" dirty="0"/>
              <a:t> </a:t>
            </a:r>
            <a:r>
              <a:rPr lang="tr-TR" dirty="0" err="1"/>
              <a:t>roads</a:t>
            </a:r>
            <a:r>
              <a:rPr lang="tr-TR" dirty="0"/>
              <a:t>, </a:t>
            </a:r>
            <a:r>
              <a:rPr lang="tr-TR" dirty="0" err="1"/>
              <a:t>electricity</a:t>
            </a:r>
            <a:r>
              <a:rPr lang="tr-TR" dirty="0"/>
              <a:t>,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)</a:t>
            </a: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081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2D8C1D-C0E4-4209-8D29-38043FE5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Classification of structures according to their purpose of construction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AC04D-C8B7-439E-951A-BA25B0B73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H</a:t>
            </a:r>
            <a:r>
              <a:rPr lang="tr-TR" dirty="0" err="1"/>
              <a:t>ouse</a:t>
            </a:r>
            <a:r>
              <a:rPr lang="en-GB" dirty="0"/>
              <a:t>s</a:t>
            </a:r>
            <a:endParaRPr lang="tr-TR" dirty="0"/>
          </a:p>
          <a:p>
            <a:pPr algn="just"/>
            <a:r>
              <a:rPr lang="en-GB" dirty="0"/>
              <a:t>cultural buildings</a:t>
            </a:r>
            <a:endParaRPr lang="tr-TR" dirty="0"/>
          </a:p>
          <a:p>
            <a:pPr algn="just"/>
            <a:r>
              <a:rPr lang="en-GB" dirty="0"/>
              <a:t>health buildings</a:t>
            </a:r>
            <a:endParaRPr lang="tr-TR" dirty="0"/>
          </a:p>
          <a:p>
            <a:pPr algn="just"/>
            <a:r>
              <a:rPr lang="tr-TR" dirty="0"/>
              <a:t>s</a:t>
            </a:r>
            <a:r>
              <a:rPr lang="en-GB" dirty="0" err="1"/>
              <a:t>ocial</a:t>
            </a:r>
            <a:r>
              <a:rPr lang="en-GB" dirty="0"/>
              <a:t> structures</a:t>
            </a:r>
            <a:endParaRPr lang="tr-TR" dirty="0"/>
          </a:p>
          <a:p>
            <a:pPr algn="just"/>
            <a:r>
              <a:rPr lang="en-GB" dirty="0"/>
              <a:t>commercial buildings</a:t>
            </a:r>
            <a:endParaRPr lang="tr-TR" dirty="0"/>
          </a:p>
          <a:p>
            <a:pPr algn="just"/>
            <a:r>
              <a:rPr lang="en-GB" dirty="0"/>
              <a:t>religious buildings</a:t>
            </a:r>
            <a:endParaRPr lang="tr-TR" dirty="0"/>
          </a:p>
          <a:p>
            <a:pPr algn="just"/>
            <a:r>
              <a:rPr lang="tr-TR" dirty="0"/>
              <a:t>a</a:t>
            </a:r>
            <a:r>
              <a:rPr lang="en-GB" dirty="0" err="1"/>
              <a:t>ccommodation</a:t>
            </a:r>
            <a:r>
              <a:rPr lang="en-GB" dirty="0"/>
              <a:t> structures</a:t>
            </a:r>
            <a:endParaRPr lang="tr-TR" dirty="0"/>
          </a:p>
          <a:p>
            <a:pPr algn="just"/>
            <a:r>
              <a:rPr lang="en-GB" dirty="0"/>
              <a:t>agricultural structures</a:t>
            </a:r>
          </a:p>
        </p:txBody>
      </p:sp>
    </p:spTree>
    <p:extLst>
      <p:ext uri="{BB962C8B-B14F-4D97-AF65-F5344CB8AC3E}">
        <p14:creationId xmlns:p14="http://schemas.microsoft.com/office/powerpoint/2010/main" val="3118190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271</Words>
  <Application>Microsoft Office PowerPoint</Application>
  <PresentationFormat>Geniş ekran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AGRICULTURAL STRUCTURES</vt:lpstr>
      <vt:lpstr>INTRODUCTION</vt:lpstr>
      <vt:lpstr>Rural infrastructure services can be listed as follows:</vt:lpstr>
      <vt:lpstr>WHAT IS THE STRUCTURE?</vt:lpstr>
      <vt:lpstr>AGRICULTURAL STRUCTURES</vt:lpstr>
      <vt:lpstr>Classification of structures according to their purpose of construction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STRUCTURES</dc:title>
  <dc:creator>eylem polat</dc:creator>
  <cp:lastModifiedBy>eylem polat</cp:lastModifiedBy>
  <cp:revision>9</cp:revision>
  <dcterms:created xsi:type="dcterms:W3CDTF">2022-10-26T18:17:00Z</dcterms:created>
  <dcterms:modified xsi:type="dcterms:W3CDTF">2023-01-03T17:57:49Z</dcterms:modified>
</cp:coreProperties>
</file>