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1"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45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074235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4027578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273724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966951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774545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7103326-6908-4C7E-B601-BF64FB6776BD}"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3482719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7103326-6908-4C7E-B601-BF64FB6776BD}" type="datetimeFigureOut">
              <a:rPr lang="tr-TR" smtClean="0"/>
              <a:t>13.11.2019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444289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7103326-6908-4C7E-B601-BF64FB6776BD}" type="datetimeFigureOut">
              <a:rPr lang="tr-TR" smtClean="0"/>
              <a:t>13.11.2019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3258385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7103326-6908-4C7E-B601-BF64FB6776BD}" type="datetimeFigureOut">
              <a:rPr lang="tr-TR" smtClean="0"/>
              <a:t>13.11.2019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4084591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7103326-6908-4C7E-B601-BF64FB6776BD}"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470939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7103326-6908-4C7E-B601-BF64FB6776BD}"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092250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03326-6908-4C7E-B601-BF64FB6776BD}" type="datetimeFigureOut">
              <a:rPr lang="tr-TR" smtClean="0"/>
              <a:t>13.11.2019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27AC92-75E2-4C91-B9DA-45B1D845A3FF}" type="slidenum">
              <a:rPr lang="tr-TR" smtClean="0"/>
              <a:t>‹#›</a:t>
            </a:fld>
            <a:endParaRPr lang="tr-TR"/>
          </a:p>
        </p:txBody>
      </p:sp>
    </p:spTree>
    <p:extLst>
      <p:ext uri="{BB962C8B-B14F-4D97-AF65-F5344CB8AC3E}">
        <p14:creationId xmlns:p14="http://schemas.microsoft.com/office/powerpoint/2010/main" val="1183203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Autofit/>
          </a:bodyPr>
          <a:lstStyle/>
          <a:p>
            <a:r>
              <a:rPr lang="tr-TR" sz="4000" dirty="0" smtClean="0"/>
              <a:t>TARIMDA ÖRGÜTLENME VE KOOPERATİFÇİLİK DERS NOTLARI</a:t>
            </a:r>
            <a:br>
              <a:rPr lang="tr-TR" sz="4000" dirty="0" smtClean="0"/>
            </a:br>
            <a:endParaRPr lang="tr-TR" sz="4000" dirty="0"/>
          </a:p>
        </p:txBody>
      </p:sp>
      <p:sp>
        <p:nvSpPr>
          <p:cNvPr id="3" name="Alt Başlık 2"/>
          <p:cNvSpPr>
            <a:spLocks noGrp="1"/>
          </p:cNvSpPr>
          <p:nvPr>
            <p:ph type="subTitle" idx="1"/>
          </p:nvPr>
        </p:nvSpPr>
        <p:spPr/>
        <p:txBody>
          <a:bodyPr/>
          <a:lstStyle/>
          <a:p>
            <a:r>
              <a:rPr lang="tr-TR" dirty="0" smtClean="0"/>
              <a:t>Prof. Dr. Ahmet ÖZÇELİK</a:t>
            </a:r>
            <a:br>
              <a:rPr lang="tr-TR" dirty="0" smtClean="0"/>
            </a:br>
            <a:r>
              <a:rPr lang="tr-TR" dirty="0" smtClean="0"/>
              <a:t>Ankara Üniversitesi Ziraat Fakültesi Tarım Ekonomisi Bölümü</a:t>
            </a:r>
            <a:endParaRPr lang="tr-TR" dirty="0"/>
          </a:p>
        </p:txBody>
      </p:sp>
    </p:spTree>
    <p:extLst>
      <p:ext uri="{BB962C8B-B14F-4D97-AF65-F5344CB8AC3E}">
        <p14:creationId xmlns:p14="http://schemas.microsoft.com/office/powerpoint/2010/main" val="4164982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İçerik</a:t>
            </a:r>
            <a:endParaRPr lang="tr-TR" dirty="0"/>
          </a:p>
        </p:txBody>
      </p:sp>
      <p:sp>
        <p:nvSpPr>
          <p:cNvPr id="3" name="İçerik Yer Tutucusu 2"/>
          <p:cNvSpPr>
            <a:spLocks noGrp="1"/>
          </p:cNvSpPr>
          <p:nvPr>
            <p:ph idx="1"/>
          </p:nvPr>
        </p:nvSpPr>
        <p:spPr/>
        <p:txBody>
          <a:bodyPr/>
          <a:lstStyle/>
          <a:p>
            <a:pPr algn="just"/>
            <a:r>
              <a:rPr lang="tr-TR" dirty="0" smtClean="0"/>
              <a:t>TÜRKİYE’DE TARIM KESİMİNİN ÖRGÜTLENME GEREĞİ</a:t>
            </a:r>
            <a:endParaRPr lang="tr-TR" dirty="0"/>
          </a:p>
        </p:txBody>
      </p:sp>
    </p:spTree>
    <p:extLst>
      <p:ext uri="{BB962C8B-B14F-4D97-AF65-F5344CB8AC3E}">
        <p14:creationId xmlns:p14="http://schemas.microsoft.com/office/powerpoint/2010/main" val="1235564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dirty="0"/>
              <a:t>TÜRKİYE’DE TARIM KESİMİNİN ÖRGÜTLENME GEREĞİ</a:t>
            </a:r>
          </a:p>
        </p:txBody>
      </p:sp>
      <p:sp>
        <p:nvSpPr>
          <p:cNvPr id="3" name="İçerik Yer Tutucusu 2"/>
          <p:cNvSpPr>
            <a:spLocks noGrp="1"/>
          </p:cNvSpPr>
          <p:nvPr>
            <p:ph idx="1"/>
          </p:nvPr>
        </p:nvSpPr>
        <p:spPr/>
        <p:txBody>
          <a:bodyPr/>
          <a:lstStyle/>
          <a:p>
            <a:pPr algn="just"/>
            <a:r>
              <a:rPr lang="tr-TR" dirty="0" smtClean="0"/>
              <a:t>Türkiye’de topraksız çiftçi ailelerinin bulunması,</a:t>
            </a:r>
          </a:p>
          <a:p>
            <a:pPr algn="just"/>
            <a:r>
              <a:rPr lang="tr-TR" dirty="0" smtClean="0"/>
              <a:t>Tarım işletmesi başına düşen arazi genişliğinin 60 dekar civarında çok parçalı ve dağınık olması</a:t>
            </a:r>
          </a:p>
          <a:p>
            <a:pPr algn="just"/>
            <a:r>
              <a:rPr lang="tr-TR" dirty="0" smtClean="0"/>
              <a:t>Gereğinden fazla işgücünün tarımda iş prodüktivitesini düşürmesi</a:t>
            </a:r>
            <a:endParaRPr lang="tr-TR" dirty="0"/>
          </a:p>
        </p:txBody>
      </p:sp>
    </p:spTree>
    <p:extLst>
      <p:ext uri="{BB962C8B-B14F-4D97-AF65-F5344CB8AC3E}">
        <p14:creationId xmlns:p14="http://schemas.microsoft.com/office/powerpoint/2010/main" val="2964766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TÜRKİYE’DE TARIM KESİMİNİN ÖRGÜTLENME GEREĞİ</a:t>
            </a:r>
          </a:p>
        </p:txBody>
      </p:sp>
      <p:sp>
        <p:nvSpPr>
          <p:cNvPr id="3" name="İçerik Yer Tutucusu 2"/>
          <p:cNvSpPr>
            <a:spLocks noGrp="1"/>
          </p:cNvSpPr>
          <p:nvPr>
            <p:ph idx="1"/>
          </p:nvPr>
        </p:nvSpPr>
        <p:spPr/>
        <p:txBody>
          <a:bodyPr/>
          <a:lstStyle/>
          <a:p>
            <a:r>
              <a:rPr lang="tr-TR" dirty="0" smtClean="0"/>
              <a:t>İşletmelerin gelirinin düşüklüğü</a:t>
            </a:r>
          </a:p>
          <a:p>
            <a:r>
              <a:rPr lang="tr-TR" dirty="0" smtClean="0"/>
              <a:t>Yeterince yabancı sermaye temin edilememesi</a:t>
            </a:r>
          </a:p>
          <a:p>
            <a:pPr marL="0" indent="0">
              <a:buNone/>
            </a:pPr>
            <a:endParaRPr lang="tr-TR" dirty="0" smtClean="0"/>
          </a:p>
        </p:txBody>
      </p:sp>
    </p:spTree>
    <p:extLst>
      <p:ext uri="{BB962C8B-B14F-4D97-AF65-F5344CB8AC3E}">
        <p14:creationId xmlns:p14="http://schemas.microsoft.com/office/powerpoint/2010/main" val="1871678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TÜRKİYE’DE TARIM KESİMİNİN ÖRGÜTLENME GEREĞİ</a:t>
            </a:r>
          </a:p>
        </p:txBody>
      </p:sp>
      <p:sp>
        <p:nvSpPr>
          <p:cNvPr id="3" name="İçerik Yer Tutucusu 2"/>
          <p:cNvSpPr>
            <a:spLocks noGrp="1"/>
          </p:cNvSpPr>
          <p:nvPr>
            <p:ph idx="1"/>
          </p:nvPr>
        </p:nvSpPr>
        <p:spPr/>
        <p:txBody>
          <a:bodyPr/>
          <a:lstStyle/>
          <a:p>
            <a:r>
              <a:rPr lang="tr-TR" dirty="0"/>
              <a:t>Doğa koşullarına bağlılık</a:t>
            </a:r>
          </a:p>
          <a:p>
            <a:r>
              <a:rPr lang="tr-TR" dirty="0"/>
              <a:t>Tarım tekniğinin ileri olmaması</a:t>
            </a:r>
          </a:p>
          <a:p>
            <a:endParaRPr lang="tr-TR" dirty="0"/>
          </a:p>
        </p:txBody>
      </p:sp>
    </p:spTree>
    <p:extLst>
      <p:ext uri="{BB962C8B-B14F-4D97-AF65-F5344CB8AC3E}">
        <p14:creationId xmlns:p14="http://schemas.microsoft.com/office/powerpoint/2010/main" val="4088081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TÜRKİYE’DE TARIM KESİMİNİN ÖRGÜTLENME GEREĞİ</a:t>
            </a:r>
          </a:p>
        </p:txBody>
      </p:sp>
      <p:sp>
        <p:nvSpPr>
          <p:cNvPr id="3" name="İçerik Yer Tutucusu 2"/>
          <p:cNvSpPr>
            <a:spLocks noGrp="1"/>
          </p:cNvSpPr>
          <p:nvPr>
            <p:ph idx="1"/>
          </p:nvPr>
        </p:nvSpPr>
        <p:spPr/>
        <p:txBody>
          <a:bodyPr/>
          <a:lstStyle/>
          <a:p>
            <a:pPr algn="just"/>
            <a:r>
              <a:rPr lang="tr-TR" dirty="0" smtClean="0"/>
              <a:t>Ürün ve girdi pazarındaki organizasyon sorunları</a:t>
            </a:r>
          </a:p>
          <a:p>
            <a:pPr algn="just"/>
            <a:r>
              <a:rPr lang="tr-TR" dirty="0" smtClean="0"/>
              <a:t>Alt yapı </a:t>
            </a:r>
            <a:r>
              <a:rPr lang="tr-TR" dirty="0" smtClean="0"/>
              <a:t>yetersizlikleri</a:t>
            </a:r>
            <a:endParaRPr lang="tr-TR" dirty="0" smtClean="0"/>
          </a:p>
        </p:txBody>
      </p:sp>
    </p:spTree>
    <p:extLst>
      <p:ext uri="{BB962C8B-B14F-4D97-AF65-F5344CB8AC3E}">
        <p14:creationId xmlns:p14="http://schemas.microsoft.com/office/powerpoint/2010/main" val="2176250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TÜRKİYE’DE TARIM KESİMİNİN ÖRGÜTLENME GEREĞİ</a:t>
            </a:r>
          </a:p>
        </p:txBody>
      </p:sp>
      <p:sp>
        <p:nvSpPr>
          <p:cNvPr id="3" name="İçerik Yer Tutucusu 2"/>
          <p:cNvSpPr>
            <a:spLocks noGrp="1"/>
          </p:cNvSpPr>
          <p:nvPr>
            <p:ph idx="1"/>
          </p:nvPr>
        </p:nvSpPr>
        <p:spPr/>
        <p:txBody>
          <a:bodyPr/>
          <a:lstStyle/>
          <a:p>
            <a:pPr algn="just"/>
            <a:r>
              <a:rPr lang="tr-TR" dirty="0"/>
              <a:t>Üreticilerin ürün fiyatı ve politika oluşumlarında yeterince etkili olamamaları</a:t>
            </a:r>
          </a:p>
          <a:p>
            <a:pPr algn="just"/>
            <a:r>
              <a:rPr lang="tr-TR" dirty="0"/>
              <a:t>Tarım politikalarındaki sürdürülebilirlik ve etkililik problemleri</a:t>
            </a:r>
          </a:p>
          <a:p>
            <a:endParaRPr lang="tr-TR" dirty="0"/>
          </a:p>
        </p:txBody>
      </p:sp>
    </p:spTree>
    <p:extLst>
      <p:ext uri="{BB962C8B-B14F-4D97-AF65-F5344CB8AC3E}">
        <p14:creationId xmlns:p14="http://schemas.microsoft.com/office/powerpoint/2010/main" val="1975254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TÜRKİYE’DE TARIM KESİMİNİN ÖRGÜTLENME GEREĞİ</a:t>
            </a:r>
          </a:p>
        </p:txBody>
      </p:sp>
      <p:sp>
        <p:nvSpPr>
          <p:cNvPr id="3" name="İçerik Yer Tutucusu 2"/>
          <p:cNvSpPr>
            <a:spLocks noGrp="1"/>
          </p:cNvSpPr>
          <p:nvPr>
            <p:ph idx="1"/>
          </p:nvPr>
        </p:nvSpPr>
        <p:spPr/>
        <p:txBody>
          <a:bodyPr>
            <a:normAutofit fontScale="92500" lnSpcReduction="20000"/>
          </a:bodyPr>
          <a:lstStyle/>
          <a:p>
            <a:pPr algn="just"/>
            <a:r>
              <a:rPr lang="tr-TR" dirty="0"/>
              <a:t>Kooperatifleşme, kendi ekonomik faaliyetlerinin bir sonucu olarak yeni bir istihdam alanı yaratması bakımından önemlidir. Farklı sektörlerde faaliyet gösteren kooperatifler, toplumun farklı kesimlerine istihdam imkanı sunabilmektedir. Tarımsal kooperatifler, özellikle devletin yatırımlarının yetersiz kaldığı kırsal alanlarda, bireylerin iletişim ve dayanışma halinde olması, ortak karar alabilmesi, üretim, satış ve pazarlama aşamasında yaşadığı zorlukları göğüsleyebilmesi bakımından önem taşımaktadır. İşçi-işveren arasında anlaşmazlıkları ortadan kaldırabilmesi, üreticide tasarruf etme zihniyetinin hakim olması, piyasadaki çalkantılardan daha az etkilenme, büyük ölçekli işletmeler ile başa çıkabilme isteği, hammadde alımı ve ürün satışı aşamasındaki aracıların fazla olması nedeniyle maliyetlerin artması ve gelirin düşük olmasından ötürü aradaki aracılara bağlı kalmama gibi nedenler, Türkiye’deki kooperatifleşme ihtiyacını doğuran nedenlerin başında gelmektedir.</a:t>
            </a:r>
          </a:p>
          <a:p>
            <a:endParaRPr lang="tr-TR" dirty="0"/>
          </a:p>
        </p:txBody>
      </p:sp>
    </p:spTree>
    <p:extLst>
      <p:ext uri="{BB962C8B-B14F-4D97-AF65-F5344CB8AC3E}">
        <p14:creationId xmlns:p14="http://schemas.microsoft.com/office/powerpoint/2010/main" val="91322984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TotalTime>
  <Words>237</Words>
  <Application>Microsoft Office PowerPoint</Application>
  <PresentationFormat>Geniş ekran</PresentationFormat>
  <Paragraphs>22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TARIMDA ÖRGÜTLENME VE KOOPERATİFÇİLİK DERS NOTLARI </vt:lpstr>
      <vt:lpstr>İçerik</vt:lpstr>
      <vt:lpstr>TÜRKİYE’DE TARIM KESİMİNİN ÖRGÜTLENME GEREĞİ</vt:lpstr>
      <vt:lpstr>TÜRKİYE’DE TARIM KESİMİNİN ÖRGÜTLENME GEREĞİ</vt:lpstr>
      <vt:lpstr>TÜRKİYE’DE TARIM KESİMİNİN ÖRGÜTLENME GEREĞİ</vt:lpstr>
      <vt:lpstr>TÜRKİYE’DE TARIM KESİMİNİN ÖRGÜTLENME GEREĞİ</vt:lpstr>
      <vt:lpstr>TÜRKİYE’DE TARIM KESİMİNİN ÖRGÜTLENME GEREĞİ</vt:lpstr>
      <vt:lpstr>TÜRKİYE’DE TARIM KESİMİNİN ÖRGÜTLENME GEREĞİ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DERS NOTLARI</dc:title>
  <dc:creator>hsssSSss ..</dc:creator>
  <cp:lastModifiedBy>hsssSSss ..</cp:lastModifiedBy>
  <cp:revision>6</cp:revision>
  <dcterms:created xsi:type="dcterms:W3CDTF">2018-01-02T09:23:55Z</dcterms:created>
  <dcterms:modified xsi:type="dcterms:W3CDTF">2019-11-13T10:48:51Z</dcterms:modified>
</cp:coreProperties>
</file>