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94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540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28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931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789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517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92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118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159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115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711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21BAB-3B01-4006-A9AB-4772DC68B3E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6AD1C-7B89-4B76-831D-411AEA8316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36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Transgenesis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smtClean="0"/>
              <a:t>Cloning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Trasgenesis</a:t>
            </a:r>
            <a:r>
              <a:rPr lang="tr-TR" dirty="0" smtClean="0"/>
              <a:t>: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Microinjection</a:t>
            </a:r>
            <a:r>
              <a:rPr lang="tr-TR" dirty="0" smtClean="0"/>
              <a:t> of a </a:t>
            </a:r>
            <a:r>
              <a:rPr lang="tr-TR" dirty="0" err="1" smtClean="0"/>
              <a:t>specific</a:t>
            </a:r>
            <a:r>
              <a:rPr lang="tr-TR" dirty="0" smtClean="0"/>
              <a:t> DNA </a:t>
            </a:r>
            <a:r>
              <a:rPr lang="tr-TR" dirty="0" err="1" smtClean="0"/>
              <a:t>part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pronuclei</a:t>
            </a:r>
            <a:r>
              <a:rPr lang="tr-TR" dirty="0" smtClean="0"/>
              <a:t> of </a:t>
            </a:r>
            <a:r>
              <a:rPr lang="tr-TR" dirty="0" err="1" smtClean="0"/>
              <a:t>zygote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Cloning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	Transfer </a:t>
            </a:r>
            <a:r>
              <a:rPr lang="tr-TR" dirty="0" err="1" smtClean="0"/>
              <a:t>the</a:t>
            </a:r>
            <a:r>
              <a:rPr lang="tr-TR" dirty="0" smtClean="0"/>
              <a:t> DNA </a:t>
            </a:r>
            <a:r>
              <a:rPr lang="tr-TR" dirty="0" err="1" smtClean="0"/>
              <a:t>totally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</a:t>
            </a:r>
            <a:r>
              <a:rPr lang="tr-TR" dirty="0" err="1" smtClean="0"/>
              <a:t>selected</a:t>
            </a:r>
            <a:r>
              <a:rPr lang="tr-TR" dirty="0" smtClean="0"/>
              <a:t> </a:t>
            </a:r>
            <a:r>
              <a:rPr lang="tr-TR" dirty="0" err="1" smtClean="0"/>
              <a:t>donor’s</a:t>
            </a:r>
            <a:r>
              <a:rPr lang="tr-TR" dirty="0" smtClean="0"/>
              <a:t> </a:t>
            </a:r>
            <a:r>
              <a:rPr lang="tr-TR" dirty="0" err="1" smtClean="0"/>
              <a:t>somatic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oocyte</a:t>
            </a:r>
            <a:r>
              <a:rPr lang="tr-TR" dirty="0" smtClean="0"/>
              <a:t>. </a:t>
            </a:r>
            <a:r>
              <a:rPr lang="tr-TR" dirty="0" err="1" smtClean="0"/>
              <a:t>Oocyte</a:t>
            </a:r>
            <a:r>
              <a:rPr lang="tr-TR" dirty="0" smtClean="0"/>
              <a:t> is </a:t>
            </a:r>
            <a:r>
              <a:rPr lang="tr-TR" dirty="0" err="1" smtClean="0"/>
              <a:t>induced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division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an </a:t>
            </a:r>
            <a:r>
              <a:rPr lang="tr-TR" dirty="0" err="1" smtClean="0"/>
              <a:t>embryo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108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sz="3500" dirty="0" err="1"/>
              <a:t>Transgenesis</a:t>
            </a:r>
            <a:r>
              <a:rPr lang="tr-TR" sz="3500" dirty="0"/>
              <a:t>;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</a:t>
            </a:r>
            <a:r>
              <a:rPr lang="tr-TR" dirty="0" err="1" smtClean="0"/>
              <a:t>provides</a:t>
            </a:r>
            <a:r>
              <a:rPr lang="tr-TR" dirty="0" smtClean="0"/>
              <a:t> an </a:t>
            </a:r>
            <a:r>
              <a:rPr lang="tr-TR" dirty="0" err="1" smtClean="0"/>
              <a:t>individual</a:t>
            </a:r>
            <a:r>
              <a:rPr lang="tr-TR" dirty="0" smtClean="0"/>
              <a:t> has </a:t>
            </a:r>
            <a:r>
              <a:rPr lang="tr-TR" dirty="0" err="1" smtClean="0"/>
              <a:t>selected</a:t>
            </a:r>
            <a:r>
              <a:rPr lang="tr-TR" dirty="0" smtClean="0"/>
              <a:t> </a:t>
            </a:r>
            <a:r>
              <a:rPr lang="tr-TR" dirty="0" err="1" smtClean="0"/>
              <a:t>merit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		</a:t>
            </a:r>
            <a:r>
              <a:rPr lang="tr-TR" dirty="0" err="1" smtClean="0"/>
              <a:t>unpredictable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random</a:t>
            </a:r>
            <a:r>
              <a:rPr lang="tr-TR" dirty="0" smtClean="0"/>
              <a:t> </a:t>
            </a:r>
            <a:r>
              <a:rPr lang="tr-TR" dirty="0" err="1" smtClean="0"/>
              <a:t>integration</a:t>
            </a:r>
            <a:r>
              <a:rPr lang="tr-TR" dirty="0" smtClean="0"/>
              <a:t> </a:t>
            </a:r>
            <a:r>
              <a:rPr lang="tr-TR" dirty="0" err="1" smtClean="0"/>
              <a:t>rDNA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sz="3500" dirty="0" err="1"/>
              <a:t>Cloning</a:t>
            </a:r>
            <a:r>
              <a:rPr lang="tr-TR" sz="3500" dirty="0"/>
              <a:t>;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</a:t>
            </a:r>
            <a:r>
              <a:rPr lang="tr-TR" dirty="0" err="1" smtClean="0"/>
              <a:t>provides</a:t>
            </a:r>
            <a:r>
              <a:rPr lang="tr-TR" dirty="0" smtClean="0"/>
              <a:t> </a:t>
            </a:r>
            <a:r>
              <a:rPr lang="tr-TR" dirty="0" err="1" smtClean="0"/>
              <a:t>exactly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of an </a:t>
            </a:r>
            <a:r>
              <a:rPr lang="tr-TR" dirty="0" err="1" smtClean="0"/>
              <a:t>individual</a:t>
            </a:r>
            <a:r>
              <a:rPr lang="tr-TR" dirty="0" smtClean="0"/>
              <a:t> has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selected</a:t>
            </a:r>
            <a:r>
              <a:rPr lang="tr-TR" dirty="0" smtClean="0"/>
              <a:t> </a:t>
            </a:r>
            <a:r>
              <a:rPr lang="tr-TR" dirty="0" err="1" smtClean="0"/>
              <a:t>merit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		</a:t>
            </a:r>
            <a:r>
              <a:rPr lang="tr-TR" dirty="0" err="1" smtClean="0"/>
              <a:t>predictable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accurately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952596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Hints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to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attent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1798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52596" y="1571612"/>
            <a:ext cx="8229600" cy="1143000"/>
          </a:xfrm>
        </p:spPr>
        <p:txBody>
          <a:bodyPr/>
          <a:lstStyle/>
          <a:p>
            <a:r>
              <a:rPr lang="tr-TR" dirty="0" smtClean="0"/>
              <a:t>ART is art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3000373"/>
            <a:ext cx="8229600" cy="3125791"/>
          </a:xfrm>
        </p:spPr>
        <p:txBody>
          <a:bodyPr/>
          <a:lstStyle/>
          <a:p>
            <a:pPr algn="ctr">
              <a:buNone/>
            </a:pP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makes</a:t>
            </a:r>
            <a:r>
              <a:rPr lang="tr-TR" dirty="0" smtClean="0"/>
              <a:t>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desire</a:t>
            </a:r>
            <a:r>
              <a:rPr lang="tr-TR" dirty="0" smtClean="0"/>
              <a:t> on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herd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971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Geniş ekran</PresentationFormat>
  <Paragraphs>17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Transgenesis and Cloning</vt:lpstr>
      <vt:lpstr>PowerPoint Sunusu</vt:lpstr>
      <vt:lpstr>ART is 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Transgenesis and Cloning</dc:title>
  <dc:creator>Tuna</dc:creator>
  <cp:lastModifiedBy>Tuna</cp:lastModifiedBy>
  <cp:revision>1</cp:revision>
  <dcterms:created xsi:type="dcterms:W3CDTF">2021-05-18T12:28:27Z</dcterms:created>
  <dcterms:modified xsi:type="dcterms:W3CDTF">2021-05-18T12:28:31Z</dcterms:modified>
</cp:coreProperties>
</file>