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229-EDD6-4574-9B40-F21A29D80248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F15E-121D-4504-AD93-3F0CAE0D12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497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229-EDD6-4574-9B40-F21A29D80248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F15E-121D-4504-AD93-3F0CAE0D12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558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229-EDD6-4574-9B40-F21A29D80248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F15E-121D-4504-AD93-3F0CAE0D12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0600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229-EDD6-4574-9B40-F21A29D80248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F15E-121D-4504-AD93-3F0CAE0D12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21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229-EDD6-4574-9B40-F21A29D80248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F15E-121D-4504-AD93-3F0CAE0D12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344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229-EDD6-4574-9B40-F21A29D80248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F15E-121D-4504-AD93-3F0CAE0D12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432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229-EDD6-4574-9B40-F21A29D80248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F15E-121D-4504-AD93-3F0CAE0D12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31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229-EDD6-4574-9B40-F21A29D80248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F15E-121D-4504-AD93-3F0CAE0D12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551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229-EDD6-4574-9B40-F21A29D80248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F15E-121D-4504-AD93-3F0CAE0D12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8449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229-EDD6-4574-9B40-F21A29D80248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F15E-121D-4504-AD93-3F0CAE0D12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759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229-EDD6-4574-9B40-F21A29D80248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F15E-121D-4504-AD93-3F0CAE0D12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825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AE229-EDD6-4574-9B40-F21A29D80248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AF15E-121D-4504-AD93-3F0CAE0D12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58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55819"/>
          </a:xfrm>
        </p:spPr>
        <p:txBody>
          <a:bodyPr>
            <a:normAutofit/>
          </a:bodyPr>
          <a:lstStyle/>
          <a:p>
            <a:pPr algn="l"/>
            <a:r>
              <a:rPr lang="tr-TR" sz="4400" dirty="0" smtClean="0"/>
              <a:t>İktisadi olan ve siyasi olan ayrımı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277687"/>
            <a:ext cx="9144000" cy="3591098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/>
              <a:t>İktisadi ve siyasi olanın </a:t>
            </a:r>
            <a:r>
              <a:rPr lang="tr-TR" sz="2800" dirty="0" err="1" smtClean="0"/>
              <a:t>kesişiminde</a:t>
            </a:r>
            <a:r>
              <a:rPr lang="tr-TR" sz="2800" dirty="0" smtClean="0"/>
              <a:t> tanımlı bir olgu olarak kamu maliyesi, bu ikisi arasındaki ilişkinin özgül toplumsal biçimiyle doğrudan ilişkilidir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Mevcut toplumsal yapı, iktisadi ve siyasi olan arasında kategorik bir ayrımın kavramsal olarak ‘yapılabildiği’ bir  mahiyettedir; bu başlı başına önemli bir meseledir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725826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Siyasi olanı tanımlamak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Kamu maliyesi teknik bir süreç değildir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Toplumsal ve iktisadi bir mantığı vardır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Kamu maliyesinin ‘mantığı’, siyasi iktidarı tanımlayan, belirleyen vb. süreçler bağlamında anlaşılabilir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Kamu maliyesini ‘siyasi vesayet’ </a:t>
            </a:r>
            <a:r>
              <a:rPr lang="tr-TR" smtClean="0"/>
              <a:t>mantığından kurtarmak? 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5864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İktisadi olanı siyasetten bağımsızlaştırma eğilimi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Günümüzde temel eğilim, iktisadi süreçleri her tür siyasi bağlamdan koparmak, bağımsızlaştırmak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/>
              <a:t>Neoliberal</a:t>
            </a:r>
            <a:r>
              <a:rPr lang="tr-TR" dirty="0" smtClean="0"/>
              <a:t> düşünce: piyasa ilişkileri kendi kurallarına göre işlemelidir, devlet bu işleyişe müdahale etmemeli, bu işleyişi mümkün kılacak düzenlemeleri yapmalıdır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Ekonomi, kendi kurallarına göre işledikçe, ‘toplumsal iyi’ de ortaya çıkar (Smith)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424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İktisadi ve siyasi ayrımının temeli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Mevcut toplumsal ilişkiler içinde piyasa, kendi belirli işleyişine sahiptir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Üretim, maddi bir süreçtir</a:t>
            </a:r>
          </a:p>
          <a:p>
            <a:pPr marL="0" indent="0">
              <a:buNone/>
            </a:pPr>
            <a:r>
              <a:rPr lang="tr-TR" dirty="0" smtClean="0"/>
              <a:t>Bölüşüm, teknik bir olgudur (marjinal katkı) </a:t>
            </a:r>
          </a:p>
          <a:p>
            <a:pPr marL="0" indent="0">
              <a:buNone/>
            </a:pPr>
            <a:r>
              <a:rPr lang="tr-TR" dirty="0" smtClean="0"/>
              <a:t>Fiyat, tüm piyasa aktörlerine, karar alma süreçlerinde yol gösteren bilgiyi sunar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İnsanlar arasındaki piyasa temelli ilişki, siyasi değildir; her birey ‘bir meta satıcısıdır’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9946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insanı iktisadi bireye indirgemek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İnsan, toplumsal bir varlıktır </a:t>
            </a:r>
          </a:p>
          <a:p>
            <a:pPr marL="0" indent="0">
              <a:buNone/>
            </a:pPr>
            <a:r>
              <a:rPr lang="tr-TR" dirty="0" smtClean="0"/>
              <a:t>Bu çok ‘iyi’ bilinen olgu, ilk anlamının ötesinde şeyler anlatır: insan toplumsal değerlerle tanımlıdır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İnsan yaşamı ve bilinci, ruhu, parçalı bir yapıya sahip değildir; ama mevcut ilişkiler bunları parçalı bir şekilde algılamayı mümkün kılmaktadır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İktisadi birey, iktisadi ilişkiler içinde tanımlı kimliği ve aklı ile vardır: emekçi, kapitalist, para sahibi, tüketici, kâr/fayda </a:t>
            </a:r>
            <a:r>
              <a:rPr lang="tr-TR" dirty="0" err="1" smtClean="0"/>
              <a:t>maksimizasyoncu</a:t>
            </a:r>
            <a:r>
              <a:rPr lang="tr-TR" dirty="0" smtClean="0"/>
              <a:t> vb. 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850556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İktisadi bireyin aklı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İktisadi birey, tanımlı olduğu iktisadi kimlikle uyumlu bir akla sahiptir, sahip olmalıdır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Kâr veya fayda maksimizasyonunun kuralları piyasada belirlenir; bu kurallar temelinde en akılcı davranışta bulunmak, bireyin uymak zorunda olduğu kuraldır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Ama toplumsal hayatın insanda yarattığı diğer tüm bilinç halleri, kimlikler, psikolojiler, bu akılla, ‘en azından’ piyasa düzleminde çelişmemelidir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İktisadi bireyin yeniden üretimi, karmaşık </a:t>
            </a:r>
            <a:r>
              <a:rPr lang="tr-TR" dirty="0" err="1" smtClean="0"/>
              <a:t>bi</a:t>
            </a:r>
            <a:r>
              <a:rPr lang="tr-TR" dirty="0" smtClean="0"/>
              <a:t> süreçtir </a:t>
            </a:r>
          </a:p>
        </p:txBody>
      </p:sp>
    </p:spTree>
    <p:extLst>
      <p:ext uri="{BB962C8B-B14F-4D97-AF65-F5344CB8AC3E}">
        <p14:creationId xmlns:p14="http://schemas.microsoft.com/office/powerpoint/2010/main" val="259200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Feodal sistemde iktisadi ve siyasi olan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Feodal sistem: malikaneler temelinde örgütlenmiş bir ‘ekonomik yapı’ </a:t>
            </a:r>
          </a:p>
          <a:p>
            <a:pPr marL="0" indent="0">
              <a:buNone/>
            </a:pPr>
            <a:r>
              <a:rPr lang="tr-TR" dirty="0" smtClean="0"/>
              <a:t>Ya da bu malikaneler aynı zamanda kendi içinde bütünlüğe sahip ‘ekonomik birimler’.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birimler içindeki tüm davranışlar, lordun kurallarıyla belirleniyor.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sistemde ‘artık çekme’ temelde, siyasi bir olgu: ‘iktisadi faaliyet olarak üretim’ ile bölüşümün siyasi içeriği doğrudan bağlantılı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45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Kapitalist sistem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Kapitalist sistemde siyasi iktidar, ekonominin dışında tanımlıdır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İktidar, ekonomik işleyişin düzenlenmesinden, kurallarının korunmasından sorumludur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Üretim ve bölüşüm, iktisadi süreçlerde tanımlıdır. Emekçinin yarattığı artık-değer, iktisadi mantıkla açıklanabilir niteliktedir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619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İktisadı kavramak ve tarihsel perspektif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İktisat, bu nedenle, sadece iktisadi ilişkiler temelinde tanımlıdır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Ama ‘iktisadi süreçler’ ve ‘iktisadi birey’ bir soyutlamadır; içinde yer aldıkları toplumsal bütünün belirli bir kavranış biçiminin sonucudur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nedenle, iktisadi olanın ‘yeniden üretimi’ diğer süreçlerin de yeniden üretimi </a:t>
            </a:r>
            <a:r>
              <a:rPr lang="tr-TR" dirty="0" err="1" smtClean="0"/>
              <a:t>dolayımında</a:t>
            </a:r>
            <a:r>
              <a:rPr lang="tr-TR" dirty="0" smtClean="0"/>
              <a:t> gerçekleşir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1707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İktisadi ve siyasi ayrımında kamu maliyesi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Kamu maliyesinin ‘iktisadi’ içeriği, onun kapitalist üretim ilişikleri içinde tanımlı olmasıyla ilgilidir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Sivil toplum, iktisadi faaliyeti gerçekleştiren aktörlerden oluşur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Kamu maliyesi, sivil toplumun ürettiği zenginlik temelinde tanımlıdır </a:t>
            </a:r>
          </a:p>
          <a:p>
            <a:pPr marL="0" indent="0">
              <a:buNone/>
            </a:pPr>
            <a:r>
              <a:rPr lang="tr-TR" dirty="0" smtClean="0"/>
              <a:t>Bu zenginliğin bir kısmına el koyma ve bunu belirli bir ‘mantık’ çerçevesinde—siyasi, toplumsal, kültürel, ideolojik ve elbette ‘iktisadi’ mantık temelinde—kullanma süreçleri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469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574</Words>
  <Application>Microsoft Office PowerPoint</Application>
  <PresentationFormat>Geniş ekran</PresentationFormat>
  <Paragraphs>67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İktisadi olan ve siyasi olan ayrımı</vt:lpstr>
      <vt:lpstr>İktisadi olanı siyasetten bağımsızlaştırma eğilimi </vt:lpstr>
      <vt:lpstr>İktisadi ve siyasi ayrımının temeli </vt:lpstr>
      <vt:lpstr>Toplumsal insanı iktisadi bireye indirgemek </vt:lpstr>
      <vt:lpstr>İktisadi bireyin aklı</vt:lpstr>
      <vt:lpstr>Feodal sistemde iktisadi ve siyasi olan</vt:lpstr>
      <vt:lpstr>Kapitalist sistem</vt:lpstr>
      <vt:lpstr>İktisadı kavramak ve tarihsel perspektif </vt:lpstr>
      <vt:lpstr>İktisadi ve siyasi ayrımında kamu maliyesi </vt:lpstr>
      <vt:lpstr>Siyasi olanı tanımlamak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6</cp:revision>
  <dcterms:created xsi:type="dcterms:W3CDTF">2019-05-16T14:26:49Z</dcterms:created>
  <dcterms:modified xsi:type="dcterms:W3CDTF">2019-05-18T13:12:22Z</dcterms:modified>
</cp:coreProperties>
</file>