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99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8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829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3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287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039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73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1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76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32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39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93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70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2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55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91A9-617A-485F-BD27-81C1A088444D}" type="datetimeFigureOut">
              <a:rPr lang="tr-TR" smtClean="0"/>
              <a:t>9.4.2018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DED7DF-87E9-411A-ACD1-83082622D9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9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Çocukta Kesir Kavramının Gelişimi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Matematik Öğretimi 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II</a:t>
            </a:r>
          </a:p>
          <a:p>
            <a:pPr algn="r"/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</a:rPr>
              <a:t>Kaynak: </a:t>
            </a:r>
            <a:r>
              <a:rPr lang="tr-TR" sz="2800" dirty="0"/>
              <a:t>Van De </a:t>
            </a:r>
            <a:r>
              <a:rPr lang="tr-TR" sz="2800" dirty="0" err="1"/>
              <a:t>Wale</a:t>
            </a:r>
            <a:r>
              <a:rPr lang="tr-TR" sz="2800" dirty="0"/>
              <a:t> (2012). İlkokul ve Ortaokul Matematiği Gelişimsel Yaklaşımla Öğretim (Çev. Ed. Soner Durmuş), Nobel Akademik Yayıncılık, Ankara. </a:t>
            </a:r>
            <a:endParaRPr lang="tr-T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2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6" y="849793"/>
            <a:ext cx="4458789" cy="5123017"/>
          </a:xfrm>
        </p:spPr>
      </p:pic>
    </p:spTree>
    <p:extLst>
      <p:ext uri="{BB962C8B-B14F-4D97-AF65-F5344CB8AC3E}">
        <p14:creationId xmlns:p14="http://schemas.microsoft.com/office/powerpoint/2010/main" val="34950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3863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karşılaştırma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634063"/>
            <a:ext cx="3302000" cy="4390999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3" y="2727655"/>
            <a:ext cx="4313238" cy="2203814"/>
          </a:xfrm>
        </p:spPr>
      </p:pic>
    </p:spTree>
    <p:extLst>
      <p:ext uri="{BB962C8B-B14F-4D97-AF65-F5344CB8AC3E}">
        <p14:creationId xmlns:p14="http://schemas.microsoft.com/office/powerpoint/2010/main" val="216916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4597823" cy="56045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4. sınıf düzeyinde</a:t>
            </a:r>
            <a:endParaRPr lang="tr-TR" sz="2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518063"/>
            <a:ext cx="4324467" cy="4993447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45" y="1518063"/>
            <a:ext cx="4301837" cy="4871464"/>
          </a:xfrm>
        </p:spPr>
      </p:pic>
    </p:spTree>
    <p:extLst>
      <p:ext uri="{BB962C8B-B14F-4D97-AF65-F5344CB8AC3E}">
        <p14:creationId xmlns:p14="http://schemas.microsoft.com/office/powerpoint/2010/main" val="132552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90" y="1915804"/>
            <a:ext cx="7268889" cy="3038464"/>
          </a:xfrm>
        </p:spPr>
      </p:pic>
    </p:spTree>
    <p:extLst>
      <p:ext uri="{BB962C8B-B14F-4D97-AF65-F5344CB8AC3E}">
        <p14:creationId xmlns:p14="http://schemas.microsoft.com/office/powerpoint/2010/main" val="184535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5145"/>
          </a:xfrm>
        </p:spPr>
        <p:txBody>
          <a:bodyPr/>
          <a:lstStyle/>
          <a:p>
            <a:r>
              <a:rPr lang="tr-TR" dirty="0" smtClean="0"/>
              <a:t>Denklik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32" y="1870364"/>
            <a:ext cx="4313237" cy="3428999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1309255"/>
            <a:ext cx="4625831" cy="4165766"/>
          </a:xfrm>
        </p:spPr>
      </p:pic>
    </p:spTree>
    <p:extLst>
      <p:ext uri="{BB962C8B-B14F-4D97-AF65-F5344CB8AC3E}">
        <p14:creationId xmlns:p14="http://schemas.microsoft.com/office/powerpoint/2010/main" val="1381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73467"/>
          </a:xfrm>
        </p:spPr>
        <p:txBody>
          <a:bodyPr/>
          <a:lstStyle/>
          <a:p>
            <a:r>
              <a:rPr lang="tr-TR" dirty="0" smtClean="0"/>
              <a:t>denklik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93" y="1898468"/>
            <a:ext cx="4373766" cy="422238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06" y="2173410"/>
            <a:ext cx="4313238" cy="3369246"/>
          </a:xfrm>
        </p:spPr>
      </p:pic>
    </p:spTree>
    <p:extLst>
      <p:ext uri="{BB962C8B-B14F-4D97-AF65-F5344CB8AC3E}">
        <p14:creationId xmlns:p14="http://schemas.microsoft.com/office/powerpoint/2010/main" val="169717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6" y="1267691"/>
            <a:ext cx="6316302" cy="4644159"/>
          </a:xfrm>
        </p:spPr>
      </p:pic>
    </p:spTree>
    <p:extLst>
      <p:ext uri="{BB962C8B-B14F-4D97-AF65-F5344CB8AC3E}">
        <p14:creationId xmlns:p14="http://schemas.microsoft.com/office/powerpoint/2010/main" val="419047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Kesirlerde Dört İşlem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406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2279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Toplama ve çıkarma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22" y="2448822"/>
            <a:ext cx="4313237" cy="3147806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09" y="1546384"/>
            <a:ext cx="4542702" cy="2088800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09" y="4022725"/>
            <a:ext cx="4542702" cy="20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75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279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Çarpma işlemi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6" y="1683327"/>
            <a:ext cx="9296875" cy="4228523"/>
          </a:xfrm>
        </p:spPr>
      </p:pic>
    </p:spTree>
    <p:extLst>
      <p:ext uri="{BB962C8B-B14F-4D97-AF65-F5344CB8AC3E}">
        <p14:creationId xmlns:p14="http://schemas.microsoft.com/office/powerpoint/2010/main" val="50699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105" y="1870364"/>
            <a:ext cx="8915400" cy="38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71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6" y="1205345"/>
            <a:ext cx="3865417" cy="4706505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7" y="1205345"/>
            <a:ext cx="4269663" cy="4706505"/>
          </a:xfrm>
        </p:spPr>
      </p:pic>
    </p:spTree>
    <p:extLst>
      <p:ext uri="{BB962C8B-B14F-4D97-AF65-F5344CB8AC3E}">
        <p14:creationId xmlns:p14="http://schemas.microsoft.com/office/powerpoint/2010/main" val="2792530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1433946"/>
            <a:ext cx="9509558" cy="4253616"/>
          </a:xfrm>
        </p:spPr>
      </p:pic>
    </p:spTree>
    <p:extLst>
      <p:ext uri="{BB962C8B-B14F-4D97-AF65-F5344CB8AC3E}">
        <p14:creationId xmlns:p14="http://schemas.microsoft.com/office/powerpoint/2010/main" val="136366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353291"/>
            <a:ext cx="7419109" cy="6089073"/>
          </a:xfrm>
        </p:spPr>
      </p:pic>
    </p:spTree>
    <p:extLst>
      <p:ext uri="{BB962C8B-B14F-4D97-AF65-F5344CB8AC3E}">
        <p14:creationId xmlns:p14="http://schemas.microsoft.com/office/powerpoint/2010/main" val="1658694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279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Bölme İşlemi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73" y="1413164"/>
            <a:ext cx="6546272" cy="4779818"/>
          </a:xfrm>
        </p:spPr>
      </p:pic>
    </p:spTree>
    <p:extLst>
      <p:ext uri="{BB962C8B-B14F-4D97-AF65-F5344CB8AC3E}">
        <p14:creationId xmlns:p14="http://schemas.microsoft.com/office/powerpoint/2010/main" val="107119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07" y="1433945"/>
            <a:ext cx="3886683" cy="4469967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37" y="1433945"/>
            <a:ext cx="4842976" cy="4469967"/>
          </a:xfrm>
        </p:spPr>
      </p:pic>
    </p:spTree>
    <p:extLst>
      <p:ext uri="{BB962C8B-B14F-4D97-AF65-F5344CB8AC3E}">
        <p14:creationId xmlns:p14="http://schemas.microsoft.com/office/powerpoint/2010/main" val="1543430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8" y="810491"/>
            <a:ext cx="5569527" cy="5320145"/>
          </a:xfrm>
        </p:spPr>
      </p:pic>
    </p:spTree>
    <p:extLst>
      <p:ext uri="{BB962C8B-B14F-4D97-AF65-F5344CB8AC3E}">
        <p14:creationId xmlns:p14="http://schemas.microsoft.com/office/powerpoint/2010/main" val="32295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63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Ondalık Sayılar… (2017 öncesi)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83" y="1884839"/>
            <a:ext cx="4057841" cy="359907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567" y="1884839"/>
            <a:ext cx="3927566" cy="37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5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02" y="1358537"/>
            <a:ext cx="5887678" cy="4622981"/>
          </a:xfrm>
        </p:spPr>
      </p:pic>
    </p:spTree>
    <p:extLst>
      <p:ext uri="{BB962C8B-B14F-4D97-AF65-F5344CB8AC3E}">
        <p14:creationId xmlns:p14="http://schemas.microsoft.com/office/powerpoint/2010/main" val="385061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77" y="1428206"/>
            <a:ext cx="9529826" cy="4196261"/>
          </a:xfrm>
        </p:spPr>
      </p:pic>
    </p:spTree>
    <p:extLst>
      <p:ext uri="{BB962C8B-B14F-4D97-AF65-F5344CB8AC3E}">
        <p14:creationId xmlns:p14="http://schemas.microsoft.com/office/powerpoint/2010/main" val="144816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95" y="787749"/>
            <a:ext cx="6548846" cy="5124101"/>
          </a:xfrm>
        </p:spPr>
      </p:pic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Rasyonel Sayıların Anlamları</a:t>
            </a:r>
            <a:endParaRPr lang="tr-TR" sz="2800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Parça Bütün</a:t>
            </a:r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Ölçme</a:t>
            </a:r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Bölme</a:t>
            </a:r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İşlemci</a:t>
            </a:r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Oran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0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92963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Kesir Öğretiminde Kullanılabilecek Modeller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48061" y="1228942"/>
            <a:ext cx="3000773" cy="576262"/>
          </a:xfrm>
        </p:spPr>
        <p:txBody>
          <a:bodyPr/>
          <a:lstStyle/>
          <a:p>
            <a:r>
              <a:rPr lang="tr-TR" sz="2800" b="1" dirty="0" smtClean="0"/>
              <a:t>Alan Modeli</a:t>
            </a:r>
            <a:endParaRPr lang="tr-TR" sz="2800" b="1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41" y="2098242"/>
            <a:ext cx="2799195" cy="3884155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98" y="2121906"/>
            <a:ext cx="2832002" cy="3777244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64" y="2121905"/>
            <a:ext cx="2954678" cy="38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8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53902" y="603329"/>
            <a:ext cx="4514458" cy="539672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Uzunluk Modeli</a:t>
            </a:r>
            <a:endParaRPr lang="tr-TR" sz="28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48" y="2125663"/>
            <a:ext cx="3859074" cy="2817957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31" y="1552521"/>
            <a:ext cx="4010891" cy="4392955"/>
          </a:xfrm>
        </p:spPr>
      </p:pic>
    </p:spTree>
    <p:extLst>
      <p:ext uri="{BB962C8B-B14F-4D97-AF65-F5344CB8AC3E}">
        <p14:creationId xmlns:p14="http://schemas.microsoft.com/office/powerpoint/2010/main" val="153388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12671" y="540983"/>
            <a:ext cx="3807875" cy="664363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Küme Modeli</a:t>
            </a:r>
            <a:endParaRPr lang="tr-TR"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05346"/>
            <a:ext cx="5619014" cy="5385263"/>
          </a:xfrm>
        </p:spPr>
      </p:pic>
    </p:spTree>
    <p:extLst>
      <p:ext uri="{BB962C8B-B14F-4D97-AF65-F5344CB8AC3E}">
        <p14:creationId xmlns:p14="http://schemas.microsoft.com/office/powerpoint/2010/main" val="232526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9" y="1078118"/>
            <a:ext cx="8815011" cy="5153114"/>
          </a:xfrm>
        </p:spPr>
      </p:pic>
    </p:spTree>
    <p:extLst>
      <p:ext uri="{BB962C8B-B14F-4D97-AF65-F5344CB8AC3E}">
        <p14:creationId xmlns:p14="http://schemas.microsoft.com/office/powerpoint/2010/main" val="262133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Kesir öğretiminde izlenecek sıra</a:t>
            </a:r>
            <a:endParaRPr lang="tr-TR" sz="2400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Tam, yarım, çeyrek, dörtte bir, beşte bir gibi parça bütün ilişkileri</a:t>
            </a:r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Karşılaştırma</a:t>
            </a:r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Denklik</a:t>
            </a:r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Sıralama</a:t>
            </a:r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Kesirlerde aritmetik işlemler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350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575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Parça-bütün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94" y="2309820"/>
            <a:ext cx="3646124" cy="259743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07" y="1288869"/>
            <a:ext cx="3969391" cy="2502550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07" y="4061188"/>
            <a:ext cx="3996327" cy="24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68322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</TotalTime>
  <Words>105</Words>
  <Application>Microsoft Office PowerPoint</Application>
  <PresentationFormat>Geniş ekran</PresentationFormat>
  <Paragraphs>30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Duman</vt:lpstr>
      <vt:lpstr>Çocukta Kesir Kavramının Gelişimi</vt:lpstr>
      <vt:lpstr>PowerPoint Sunusu</vt:lpstr>
      <vt:lpstr>PowerPoint Sunusu</vt:lpstr>
      <vt:lpstr>Kesir Öğretiminde Kullanılabilecek Modeller</vt:lpstr>
      <vt:lpstr>Uzunluk Modeli</vt:lpstr>
      <vt:lpstr>Küme Modeli</vt:lpstr>
      <vt:lpstr>PowerPoint Sunusu</vt:lpstr>
      <vt:lpstr>PowerPoint Sunusu</vt:lpstr>
      <vt:lpstr>Parça-bütün</vt:lpstr>
      <vt:lpstr>PowerPoint Sunusu</vt:lpstr>
      <vt:lpstr>karşılaştırma</vt:lpstr>
      <vt:lpstr>4. sınıf düzeyinde</vt:lpstr>
      <vt:lpstr>PowerPoint Sunusu</vt:lpstr>
      <vt:lpstr>Denklik</vt:lpstr>
      <vt:lpstr>denklik</vt:lpstr>
      <vt:lpstr>PowerPoint Sunusu</vt:lpstr>
      <vt:lpstr>Kesirlerde Dört İşlem</vt:lpstr>
      <vt:lpstr>Toplama ve çıkarma</vt:lpstr>
      <vt:lpstr>Çarpma işlemi</vt:lpstr>
      <vt:lpstr>PowerPoint Sunusu</vt:lpstr>
      <vt:lpstr>PowerPoint Sunusu</vt:lpstr>
      <vt:lpstr>PowerPoint Sunusu</vt:lpstr>
      <vt:lpstr>Bölme İşlemi</vt:lpstr>
      <vt:lpstr>PowerPoint Sunusu</vt:lpstr>
      <vt:lpstr>PowerPoint Sunusu</vt:lpstr>
      <vt:lpstr>Ondalık Sayılar… (2017 öncesi)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ea</dc:creator>
  <cp:lastModifiedBy>ea</cp:lastModifiedBy>
  <cp:revision>20</cp:revision>
  <dcterms:created xsi:type="dcterms:W3CDTF">2017-03-10T12:10:20Z</dcterms:created>
  <dcterms:modified xsi:type="dcterms:W3CDTF">2018-04-09T13:09:26Z</dcterms:modified>
</cp:coreProperties>
</file>