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0" r:id="rId2"/>
    <p:sldId id="256" r:id="rId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Tema Uygulanmış Stil 1 - Vurgu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012ECD-51FC-41F1-AA8D-1B2483CD663E}" styleName="Açık Stil 2 - Vurgu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11.05.2020</a:t>
            </a:fld>
            <a:endParaRPr lang="tr-TR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11.05.2020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5" name="14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4">
            <a:extLst>
              <a:ext uri="{FF2B5EF4-FFF2-40B4-BE49-F238E27FC236}">
                <a16:creationId xmlns:a16="http://schemas.microsoft.com/office/drawing/2014/main" id="{1738C273-F9CB-4C75-B942-D706FE0AD8B2}"/>
              </a:ext>
            </a:extLst>
          </p:cNvPr>
          <p:cNvSpPr txBox="1"/>
          <p:nvPr/>
        </p:nvSpPr>
        <p:spPr>
          <a:xfrm>
            <a:off x="3214678" y="214290"/>
            <a:ext cx="34290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dirty="0">
                <a:solidFill>
                  <a:srgbClr val="3B419B"/>
                </a:solidFill>
              </a:rPr>
              <a:t>Ankara Üniversitesi </a:t>
            </a:r>
          </a:p>
          <a:p>
            <a:pPr algn="ctr"/>
            <a:r>
              <a:rPr lang="tr-TR" dirty="0">
                <a:solidFill>
                  <a:srgbClr val="3B419B"/>
                </a:solidFill>
              </a:rPr>
              <a:t>Dil ve Tarih-Coğrafya Fakültesi </a:t>
            </a:r>
          </a:p>
          <a:p>
            <a:pPr algn="ctr"/>
            <a:r>
              <a:rPr lang="tr-TR" dirty="0">
                <a:solidFill>
                  <a:srgbClr val="3B419B"/>
                </a:solidFill>
              </a:rPr>
              <a:t>Coğrafya Bölümü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25BF0E46-5E7F-4448-8AE2-C0F2B5FE990C}"/>
              </a:ext>
            </a:extLst>
          </p:cNvPr>
          <p:cNvSpPr txBox="1">
            <a:spLocks/>
          </p:cNvSpPr>
          <p:nvPr/>
        </p:nvSpPr>
        <p:spPr>
          <a:xfrm>
            <a:off x="3143240" y="6215082"/>
            <a:ext cx="3722703" cy="34852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>
                <a:solidFill>
                  <a:srgbClr val="3B419B"/>
                </a:solidFill>
              </a:rPr>
              <a:t>Doç. Dr. Mutlu YILMAZ</a:t>
            </a:r>
          </a:p>
        </p:txBody>
      </p:sp>
      <p:sp>
        <p:nvSpPr>
          <p:cNvPr id="4" name="3 Dikdörtgen"/>
          <p:cNvSpPr/>
          <p:nvPr/>
        </p:nvSpPr>
        <p:spPr>
          <a:xfrm>
            <a:off x="2643174" y="1428736"/>
            <a:ext cx="457200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tr-TR" sz="3200" dirty="0" smtClean="0">
                <a:solidFill>
                  <a:srgbClr val="3B419B"/>
                </a:solidFill>
                <a:latin typeface="Times New Roman" pitchFamily="18" charset="0"/>
                <a:cs typeface="Times New Roman" pitchFamily="18" charset="0"/>
              </a:rPr>
              <a:t>COG 450 </a:t>
            </a:r>
            <a:br>
              <a:rPr lang="tr-TR" sz="3200" dirty="0" smtClean="0">
                <a:solidFill>
                  <a:srgbClr val="3B419B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3200" b="1" dirty="0" smtClean="0">
                <a:solidFill>
                  <a:srgbClr val="3B419B"/>
                </a:solidFill>
                <a:latin typeface="Times New Roman" pitchFamily="18" charset="0"/>
                <a:cs typeface="Times New Roman" pitchFamily="18" charset="0"/>
              </a:rPr>
              <a:t>ORTA DOĞU</a:t>
            </a:r>
            <a:endParaRPr lang="tr-TR" sz="3200" b="1" dirty="0">
              <a:solidFill>
                <a:srgbClr val="3B419B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Resi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4612" y="2643182"/>
            <a:ext cx="4518325" cy="350046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403648" y="3140968"/>
            <a:ext cx="7406640" cy="617660"/>
          </a:xfrm>
        </p:spPr>
        <p:txBody>
          <a:bodyPr>
            <a:noAutofit/>
          </a:bodyPr>
          <a:lstStyle/>
          <a:p>
            <a:pPr algn="ctr"/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ARA SINAV 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292</TotalTime>
  <Words>18</Words>
  <Application>Microsoft Office PowerPoint</Application>
  <PresentationFormat>Ekran Gösterisi (4:3)</PresentationFormat>
  <Paragraphs>6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8" baseType="lpstr">
      <vt:lpstr>Arial</vt:lpstr>
      <vt:lpstr>Gill Sans MT</vt:lpstr>
      <vt:lpstr>Times New Roman</vt:lpstr>
      <vt:lpstr>Verdana</vt:lpstr>
      <vt:lpstr>Wingdings 2</vt:lpstr>
      <vt:lpstr>Gündönümü</vt:lpstr>
      <vt:lpstr>PowerPoint Sunusu</vt:lpstr>
      <vt:lpstr>ARA SINAV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İSRAİL-FİLİTİN SAVAŞI</dc:title>
  <dc:creator>Damla</dc:creator>
  <cp:lastModifiedBy>Windows Kullanıcısı</cp:lastModifiedBy>
  <cp:revision>41</cp:revision>
  <dcterms:created xsi:type="dcterms:W3CDTF">2019-03-14T20:49:03Z</dcterms:created>
  <dcterms:modified xsi:type="dcterms:W3CDTF">2020-05-11T18:04:29Z</dcterms:modified>
</cp:coreProperties>
</file>