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9405" y="321297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 İFADELENMESİNİN DÜZENLENMESİ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5556" y="4869160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1552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 smtClean="0"/>
              <a:t>801300715550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Prokaryotlarda</a:t>
            </a:r>
            <a:r>
              <a:rPr lang="tr-TR" dirty="0" smtClean="0"/>
              <a:t> Gen İfadesinin Düzenlenmesi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 ifadesinin düzenlenmesi hücrenin metabolizmada gen </a:t>
            </a:r>
            <a:r>
              <a:rPr lang="tr-TR" dirty="0"/>
              <a:t>ürününe </a:t>
            </a:r>
            <a:r>
              <a:rPr lang="tr-TR" dirty="0" smtClean="0"/>
              <a:t>gereksinimine göre </a:t>
            </a:r>
            <a:r>
              <a:rPr lang="tr-TR" dirty="0"/>
              <a:t>genleri açıp kapayan son derece etkin bir sistemdir. Bu sistem genetik </a:t>
            </a:r>
            <a:r>
              <a:rPr lang="tr-TR" dirty="0" smtClean="0"/>
              <a:t>mekanizmalarca kontrol </a:t>
            </a:r>
            <a:r>
              <a:rPr lang="tr-TR" dirty="0"/>
              <a:t>edilmektedir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3591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77500" lnSpcReduction="2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Çoğu </a:t>
            </a:r>
            <a:r>
              <a:rPr lang="tr-TR" dirty="0" err="1"/>
              <a:t>p</a:t>
            </a:r>
            <a:r>
              <a:rPr lang="tr-TR" dirty="0" err="1" smtClean="0"/>
              <a:t>rokaryotik</a:t>
            </a:r>
            <a:r>
              <a:rPr lang="tr-TR" dirty="0" smtClean="0"/>
              <a:t> </a:t>
            </a:r>
            <a:r>
              <a:rPr lang="tr-TR" dirty="0"/>
              <a:t>g</a:t>
            </a:r>
            <a:r>
              <a:rPr lang="tr-TR" dirty="0" smtClean="0"/>
              <a:t>en </a:t>
            </a:r>
            <a:r>
              <a:rPr lang="tr-TR" dirty="0" err="1"/>
              <a:t>o</a:t>
            </a:r>
            <a:r>
              <a:rPr lang="tr-TR" dirty="0" err="1" smtClean="0"/>
              <a:t>peron</a:t>
            </a:r>
            <a:r>
              <a:rPr lang="tr-TR" dirty="0" smtClean="0"/>
              <a:t> </a:t>
            </a:r>
            <a:r>
              <a:rPr lang="tr-TR" dirty="0"/>
              <a:t>d</a:t>
            </a:r>
            <a:r>
              <a:rPr lang="tr-TR" dirty="0" smtClean="0"/>
              <a:t>enilen </a:t>
            </a:r>
            <a:r>
              <a:rPr lang="tr-TR" dirty="0"/>
              <a:t>b</a:t>
            </a:r>
            <a:r>
              <a:rPr lang="tr-TR" dirty="0" smtClean="0"/>
              <a:t>irimlerde </a:t>
            </a:r>
            <a:r>
              <a:rPr lang="tr-TR" dirty="0"/>
              <a:t>d</a:t>
            </a:r>
            <a:r>
              <a:rPr lang="tr-TR" dirty="0" smtClean="0"/>
              <a:t>üzenlenir.</a:t>
            </a:r>
          </a:p>
          <a:p>
            <a:endParaRPr lang="tr-TR" dirty="0"/>
          </a:p>
          <a:p>
            <a:r>
              <a:rPr lang="tr-TR" dirty="0" err="1" smtClean="0"/>
              <a:t>Operon</a:t>
            </a:r>
            <a:r>
              <a:rPr lang="tr-TR" dirty="0" smtClean="0"/>
              <a:t> modelinde, düzenleyici bir </a:t>
            </a:r>
            <a:r>
              <a:rPr lang="tr-TR" dirty="0"/>
              <a:t>genin ve gen </a:t>
            </a:r>
            <a:r>
              <a:rPr lang="tr-TR" dirty="0" smtClean="0"/>
              <a:t>kümesini </a:t>
            </a:r>
            <a:r>
              <a:rPr lang="tr-TR" dirty="0"/>
              <a:t>oluşturan bir </a:t>
            </a:r>
            <a:r>
              <a:rPr lang="tr-TR" dirty="0" smtClean="0"/>
              <a:t>düzenleyici</a:t>
            </a:r>
            <a:r>
              <a:rPr lang="tr-TR" dirty="0"/>
              <a:t> bu sistemde gen ifadesinin anlaşılması açısından önemlidir. </a:t>
            </a:r>
            <a:r>
              <a:rPr lang="tr-TR" dirty="0" smtClean="0"/>
              <a:t>Düzenleyici elemanlar şifreleme yapmak </a:t>
            </a:r>
            <a:r>
              <a:rPr lang="tr-TR" dirty="0"/>
              <a:t>yerine , yapısal genlerin işlevini </a:t>
            </a:r>
            <a:r>
              <a:rPr lang="tr-TR" dirty="0" smtClean="0"/>
              <a:t>düzenler.</a:t>
            </a:r>
          </a:p>
          <a:p>
            <a:endParaRPr lang="tr-TR" dirty="0" smtClean="0"/>
          </a:p>
          <a:p>
            <a:r>
              <a:rPr lang="tr-TR" dirty="0" smtClean="0"/>
              <a:t>Yapısal Genler: Enzimlerin </a:t>
            </a:r>
            <a:r>
              <a:rPr lang="tr-TR" dirty="0"/>
              <a:t>birincil yapısını </a:t>
            </a:r>
            <a:r>
              <a:rPr lang="tr-TR" dirty="0" smtClean="0"/>
              <a:t>şifreleyen enzimlerdir.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7496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4525963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Transkripsiyonun RNA </a:t>
            </a:r>
            <a:r>
              <a:rPr lang="tr-TR" dirty="0" err="1" smtClean="0"/>
              <a:t>Polimeraz</a:t>
            </a:r>
            <a:r>
              <a:rPr lang="tr-TR" dirty="0" smtClean="0"/>
              <a:t> ile </a:t>
            </a:r>
            <a:r>
              <a:rPr lang="tr-TR" dirty="0"/>
              <a:t>başlamasını en az üç tip protein düzenler</a:t>
            </a:r>
            <a:r>
              <a:rPr lang="tr-TR" dirty="0" smtClean="0"/>
              <a:t>:</a:t>
            </a:r>
          </a:p>
          <a:p>
            <a:r>
              <a:rPr lang="tr-TR" dirty="0" smtClean="0"/>
              <a:t> </a:t>
            </a:r>
            <a:r>
              <a:rPr lang="tr-TR" b="1" dirty="0" smtClean="0"/>
              <a:t>özgüllük faktörleri </a:t>
            </a:r>
            <a:r>
              <a:rPr lang="tr-TR" dirty="0"/>
              <a:t>RNA </a:t>
            </a:r>
            <a:r>
              <a:rPr lang="tr-TR" dirty="0" err="1" smtClean="0"/>
              <a:t>polimeraz</a:t>
            </a:r>
            <a:r>
              <a:rPr lang="tr-TR" dirty="0" smtClean="0"/>
              <a:t> </a:t>
            </a:r>
            <a:r>
              <a:rPr lang="tr-TR" dirty="0"/>
              <a:t>belirli bir </a:t>
            </a:r>
            <a:r>
              <a:rPr lang="tr-TR" dirty="0" err="1"/>
              <a:t>promotör</a:t>
            </a:r>
            <a:r>
              <a:rPr lang="tr-TR" dirty="0"/>
              <a:t> ya da </a:t>
            </a:r>
            <a:r>
              <a:rPr lang="tr-TR" dirty="0" err="1"/>
              <a:t>promotör</a:t>
            </a:r>
            <a:r>
              <a:rPr lang="tr-TR" dirty="0"/>
              <a:t> grubuna özgüllüğünü değiştirir; </a:t>
            </a:r>
            <a:r>
              <a:rPr lang="tr-TR" b="1" dirty="0"/>
              <a:t>baskılayıcılar (</a:t>
            </a:r>
            <a:r>
              <a:rPr lang="tr-TR" b="1" dirty="0" err="1"/>
              <a:t>represörler</a:t>
            </a:r>
            <a:r>
              <a:rPr lang="tr-TR" b="1" dirty="0"/>
              <a:t>) </a:t>
            </a:r>
            <a:r>
              <a:rPr lang="tr-TR" dirty="0"/>
              <a:t>RNA </a:t>
            </a:r>
            <a:r>
              <a:rPr lang="tr-TR" dirty="0" err="1" smtClean="0"/>
              <a:t>polimeraz</a:t>
            </a:r>
            <a:r>
              <a:rPr lang="tr-TR" dirty="0" smtClean="0"/>
              <a:t> </a:t>
            </a:r>
            <a:r>
              <a:rPr lang="tr-TR" dirty="0" err="1"/>
              <a:t>promotöre</a:t>
            </a:r>
            <a:r>
              <a:rPr lang="tr-TR" dirty="0"/>
              <a:t> ulaşmasını engeller ve </a:t>
            </a:r>
            <a:r>
              <a:rPr lang="tr-TR" b="1" dirty="0" err="1"/>
              <a:t>aktivatörler</a:t>
            </a:r>
            <a:r>
              <a:rPr lang="tr-TR" b="1" dirty="0"/>
              <a:t> </a:t>
            </a:r>
            <a:r>
              <a:rPr lang="tr-TR" dirty="0"/>
              <a:t>RNA-</a:t>
            </a:r>
            <a:r>
              <a:rPr lang="tr-TR" dirty="0" err="1"/>
              <a:t>promotör</a:t>
            </a:r>
            <a:r>
              <a:rPr lang="tr-TR" dirty="0"/>
              <a:t> etkileşimini güçlendirir.</a:t>
            </a:r>
          </a:p>
        </p:txBody>
      </p:sp>
    </p:spTree>
    <p:extLst>
      <p:ext uri="{BB962C8B-B14F-4D97-AF65-F5344CB8AC3E}">
        <p14:creationId xmlns:p14="http://schemas.microsoft.com/office/powerpoint/2010/main" val="383022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109</Words>
  <Application>Microsoft Office PowerPoint</Application>
  <PresentationFormat>Ekran Gösterisi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GEN İFADELENMESİNİN DÜZENLENMESİ</vt:lpstr>
      <vt:lpstr>Prokaryotlarda Gen İfadesinin Düzenlenmesi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 İFADELENMESİNİN DÜZENLENMESİ</dc:title>
  <dc:creator>Ece Karakaya</dc:creator>
  <cp:lastModifiedBy>Microsoft</cp:lastModifiedBy>
  <cp:revision>6</cp:revision>
  <dcterms:created xsi:type="dcterms:W3CDTF">2018-10-10T13:22:24Z</dcterms:created>
  <dcterms:modified xsi:type="dcterms:W3CDTF">2018-10-11T11:09:36Z</dcterms:modified>
</cp:coreProperties>
</file>