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</p:sldMasterIdLst>
  <p:sldIdLst>
    <p:sldId id="257" r:id="rId13"/>
    <p:sldId id="259" r:id="rId14"/>
    <p:sldId id="261" r:id="rId15"/>
    <p:sldId id="263" r:id="rId16"/>
    <p:sldId id="265" r:id="rId17"/>
    <p:sldId id="267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33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81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86655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490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3950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622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91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71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679296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738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431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079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926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012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764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4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042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713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08872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153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556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437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7934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5723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0602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85203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589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764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481674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03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84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28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8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Türkİye’dekİ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Rezervlerİ</a:t>
            </a:r>
            <a:r>
              <a:rPr lang="tr-TR" sz="2400" b="1" dirty="0"/>
              <a:t>, </a:t>
            </a:r>
            <a:r>
              <a:rPr lang="tr-TR" sz="2400" b="1" dirty="0" err="1"/>
              <a:t>Yerlerİ</a:t>
            </a:r>
            <a:r>
              <a:rPr lang="tr-TR" sz="2400" b="1" dirty="0"/>
              <a:t> ve </a:t>
            </a:r>
            <a:r>
              <a:rPr lang="tr-TR" sz="2400" b="1" dirty="0" err="1"/>
              <a:t>Cİnslerİ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14423"/>
          <a:ext cx="8686800" cy="52149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Yer</a:t>
                      </a:r>
                      <a:endParaRPr lang="tr-TR" sz="2000" dirty="0"/>
                    </a:p>
                  </a:txBody>
                  <a:tcPr marL="96520" marR="96520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Kilin Cinsi</a:t>
                      </a:r>
                      <a:endParaRPr lang="tr-TR" sz="2000" dirty="0"/>
                    </a:p>
                  </a:txBody>
                  <a:tcPr marL="96520" marR="965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İstanbul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Çanakkale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Bursa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Bilecik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Uşak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Kütahya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Eskişehir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Nevşehir</a:t>
                      </a:r>
                      <a:r>
                        <a:rPr lang="tr-TR" sz="2000" baseline="0" dirty="0" smtClean="0"/>
                        <a:t>-Kayseri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Kaolin, </a:t>
                      </a:r>
                      <a:r>
                        <a:rPr lang="tr-TR" sz="2000" dirty="0" err="1" smtClean="0"/>
                        <a:t>İllit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Bentonit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Zonguldak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Balıkesir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Kaolin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458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Doğu</a:t>
                      </a:r>
                      <a:r>
                        <a:rPr lang="tr-TR" sz="2000" baseline="0" dirty="0" smtClean="0"/>
                        <a:t> Karadeniz 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İllit</a:t>
                      </a:r>
                      <a:endParaRPr lang="tr-TR" sz="2000" dirty="0"/>
                    </a:p>
                  </a:txBody>
                  <a:tcPr marL="96520" marR="965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307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714356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SeramİKlerde</a:t>
            </a:r>
            <a:r>
              <a:rPr lang="tr-TR" sz="2000" b="1" dirty="0"/>
              <a:t> </a:t>
            </a:r>
            <a:r>
              <a:rPr lang="tr-TR" sz="2000" b="1" dirty="0" err="1"/>
              <a:t>KullanILan</a:t>
            </a:r>
            <a:r>
              <a:rPr lang="tr-TR" sz="2000" b="1" dirty="0"/>
              <a:t> </a:t>
            </a:r>
            <a:r>
              <a:rPr lang="tr-TR" sz="2000" b="1" dirty="0" err="1"/>
              <a:t>Hammaddelerİn</a:t>
            </a:r>
            <a:r>
              <a:rPr lang="tr-TR" sz="2000" b="1" dirty="0"/>
              <a:t> </a:t>
            </a:r>
            <a:r>
              <a:rPr lang="tr-TR" sz="2000" b="1" dirty="0" err="1"/>
              <a:t>KullanIm</a:t>
            </a:r>
            <a:r>
              <a:rPr lang="tr-TR" sz="2000" b="1" dirty="0"/>
              <a:t> </a:t>
            </a:r>
            <a:r>
              <a:rPr lang="tr-TR" sz="2000" b="1" dirty="0" err="1"/>
              <a:t>AlanlarI</a:t>
            </a:r>
            <a:endParaRPr lang="tr-TR" sz="20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9" y="713734"/>
          <a:ext cx="8572559" cy="59436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488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33">
                <a:tc>
                  <a:txBody>
                    <a:bodyPr/>
                    <a:lstStyle/>
                    <a:p>
                      <a:r>
                        <a:rPr lang="tr-TR" dirty="0" smtClean="0"/>
                        <a:t>Endüstri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Ürünün Tipi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Kullanılan</a:t>
                      </a:r>
                      <a:r>
                        <a:rPr lang="tr-TR" baseline="0" dirty="0" smtClean="0"/>
                        <a:t> Hammaddeler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İnşaat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Briketler</a:t>
                      </a:r>
                    </a:p>
                    <a:p>
                      <a:r>
                        <a:rPr lang="tr-TR" dirty="0" smtClean="0"/>
                        <a:t>Künkler,</a:t>
                      </a:r>
                      <a:r>
                        <a:rPr lang="tr-TR" baseline="0" dirty="0" smtClean="0"/>
                        <a:t> b</a:t>
                      </a:r>
                      <a:r>
                        <a:rPr lang="tr-TR" dirty="0" smtClean="0"/>
                        <a:t>orular </a:t>
                      </a:r>
                    </a:p>
                    <a:p>
                      <a:r>
                        <a:rPr lang="tr-TR" dirty="0" smtClean="0"/>
                        <a:t>Saksı</a:t>
                      </a:r>
                    </a:p>
                    <a:p>
                      <a:r>
                        <a:rPr lang="tr-TR" dirty="0" smtClean="0"/>
                        <a:t>Beton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Kil, kum, kalker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Kil</a:t>
                      </a:r>
                    </a:p>
                    <a:p>
                      <a:r>
                        <a:rPr lang="tr-TR" dirty="0" smtClean="0"/>
                        <a:t>Kireç</a:t>
                      </a:r>
                      <a:r>
                        <a:rPr lang="tr-TR" baseline="0" dirty="0" smtClean="0"/>
                        <a:t> taşı, kil, kum</a:t>
                      </a:r>
                    </a:p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13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Refrakterler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1.Ateş tuğlaları     5.Krom </a:t>
                      </a:r>
                      <a:r>
                        <a:rPr lang="tr-TR" dirty="0" err="1" smtClean="0"/>
                        <a:t>magnezit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     </a:t>
                      </a:r>
                    </a:p>
                    <a:p>
                      <a:r>
                        <a:rPr lang="tr-TR" dirty="0" smtClean="0"/>
                        <a:t>2.Silisli</a:t>
                      </a:r>
                      <a:r>
                        <a:rPr lang="tr-TR" baseline="0" dirty="0" smtClean="0"/>
                        <a:t> Briketler    6.Dolomit briket</a:t>
                      </a:r>
                    </a:p>
                    <a:p>
                      <a:r>
                        <a:rPr lang="tr-TR" baseline="0" dirty="0" smtClean="0"/>
                        <a:t>3.</a:t>
                      </a:r>
                      <a:r>
                        <a:rPr lang="tr-TR" baseline="0" dirty="0" err="1" smtClean="0"/>
                        <a:t>Magnesit</a:t>
                      </a:r>
                      <a:r>
                        <a:rPr lang="tr-TR" baseline="0" dirty="0" smtClean="0"/>
                        <a:t> ‘’         7.Karbon     ‘’</a:t>
                      </a:r>
                    </a:p>
                    <a:p>
                      <a:r>
                        <a:rPr lang="tr-TR" baseline="0" dirty="0" smtClean="0"/>
                        <a:t>4.Krom ‘’                8.İzolasyon </a:t>
                      </a:r>
                      <a:r>
                        <a:rPr lang="tr-TR" baseline="0" dirty="0" err="1" smtClean="0"/>
                        <a:t>refrakter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Kalsine</a:t>
                      </a:r>
                      <a:r>
                        <a:rPr lang="tr-TR" baseline="0" dirty="0" smtClean="0"/>
                        <a:t> edilmiş kil,kuvarsit,mg ihtiva eden cevherler,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ihtiva edenler,</a:t>
                      </a:r>
                      <a:r>
                        <a:rPr lang="tr-TR" baseline="0" dirty="0" err="1" smtClean="0"/>
                        <a:t>cr</a:t>
                      </a:r>
                      <a:r>
                        <a:rPr lang="tr-TR" baseline="0" dirty="0" smtClean="0"/>
                        <a:t> ve mg cevherleri, dolomit(serpantin,talk),grafit (kil),kil veya diğer </a:t>
                      </a:r>
                      <a:r>
                        <a:rPr lang="tr-TR" baseline="0" dirty="0" err="1" smtClean="0"/>
                        <a:t>refrakterler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333"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Porselen</a:t>
                      </a:r>
                    </a:p>
                    <a:p>
                      <a:r>
                        <a:rPr lang="tr-TR" dirty="0" smtClean="0"/>
                        <a:t>Kiremitler</a:t>
                      </a:r>
                    </a:p>
                    <a:p>
                      <a:r>
                        <a:rPr lang="tr-TR" dirty="0" smtClean="0"/>
                        <a:t>Sıhhi</a:t>
                      </a:r>
                      <a:r>
                        <a:rPr lang="tr-TR" baseline="0" dirty="0" smtClean="0"/>
                        <a:t> malzeme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 feldspat</a:t>
                      </a:r>
                    </a:p>
                    <a:p>
                      <a:r>
                        <a:rPr lang="tr-TR" dirty="0" smtClean="0"/>
                        <a:t>Kil,</a:t>
                      </a:r>
                      <a:r>
                        <a:rPr lang="tr-TR" baseline="0" dirty="0" smtClean="0"/>
                        <a:t> feldspat </a:t>
                      </a:r>
                    </a:p>
                    <a:p>
                      <a:r>
                        <a:rPr lang="tr-TR" baseline="0" dirty="0" smtClean="0"/>
                        <a:t>‘’          ‘’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4533">
                <a:tc>
                  <a:txBody>
                    <a:bodyPr/>
                    <a:lstStyle/>
                    <a:p>
                      <a:r>
                        <a:rPr lang="tr-TR" dirty="0" smtClean="0"/>
                        <a:t>Çeşitli seramikler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Lab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 tüpler,</a:t>
                      </a:r>
                      <a:r>
                        <a:rPr lang="tr-TR" baseline="0" dirty="0" err="1" smtClean="0"/>
                        <a:t>krozeler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Özel </a:t>
                      </a:r>
                      <a:r>
                        <a:rPr lang="tr-TR" baseline="0" dirty="0" err="1" smtClean="0"/>
                        <a:t>refrakter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Elektrik </a:t>
                      </a:r>
                      <a:r>
                        <a:rPr lang="tr-TR" baseline="0" dirty="0" err="1" smtClean="0"/>
                        <a:t>malz</a:t>
                      </a:r>
                      <a:r>
                        <a:rPr lang="tr-TR" baseline="0" dirty="0" smtClean="0"/>
                        <a:t>.</a:t>
                      </a:r>
                    </a:p>
                    <a:p>
                      <a:r>
                        <a:rPr lang="tr-TR" baseline="0" dirty="0" err="1" smtClean="0"/>
                        <a:t>Magnetik</a:t>
                      </a:r>
                      <a:r>
                        <a:rPr lang="tr-TR" baseline="0" dirty="0" smtClean="0"/>
                        <a:t> materyal</a:t>
                      </a:r>
                    </a:p>
                    <a:p>
                      <a:r>
                        <a:rPr lang="tr-TR" baseline="0" dirty="0" smtClean="0"/>
                        <a:t>Camlar</a:t>
                      </a:r>
                    </a:p>
                    <a:p>
                      <a:r>
                        <a:rPr lang="tr-TR" baseline="0" dirty="0" smtClean="0"/>
                        <a:t>Abrasif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Saf</a:t>
                      </a:r>
                      <a:r>
                        <a:rPr lang="tr-TR" baseline="0" dirty="0" smtClean="0"/>
                        <a:t> kuvars kristali ve kum</a:t>
                      </a:r>
                    </a:p>
                    <a:p>
                      <a:r>
                        <a:rPr lang="tr-TR" baseline="0" dirty="0" smtClean="0"/>
                        <a:t>Saf oksitler,</a:t>
                      </a:r>
                      <a:r>
                        <a:rPr lang="tr-TR" baseline="0" dirty="0" err="1" smtClean="0"/>
                        <a:t>karbitler</a:t>
                      </a:r>
                      <a:r>
                        <a:rPr lang="tr-TR" baseline="0" dirty="0" smtClean="0"/>
                        <a:t>,</a:t>
                      </a:r>
                      <a:r>
                        <a:rPr lang="tr-TR" baseline="0" dirty="0" err="1" smtClean="0"/>
                        <a:t>nitritler</a:t>
                      </a:r>
                      <a:r>
                        <a:rPr lang="tr-TR" baseline="0" dirty="0" smtClean="0"/>
                        <a:t> vs.</a:t>
                      </a:r>
                    </a:p>
                    <a:p>
                      <a:r>
                        <a:rPr lang="tr-TR" baseline="0" dirty="0" smtClean="0"/>
                        <a:t>Killer,</a:t>
                      </a:r>
                      <a:r>
                        <a:rPr lang="tr-TR" baseline="0" dirty="0" err="1" smtClean="0"/>
                        <a:t>flinit</a:t>
                      </a:r>
                      <a:r>
                        <a:rPr lang="tr-TR" baseline="0" dirty="0" smtClean="0"/>
                        <a:t>,feldspat,talk </a:t>
                      </a:r>
                    </a:p>
                    <a:p>
                      <a:r>
                        <a:rPr lang="tr-TR" baseline="0" dirty="0" err="1" smtClean="0"/>
                        <a:t>Ferritler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Kum, soda, kireçtaşı</a:t>
                      </a:r>
                    </a:p>
                    <a:p>
                      <a:r>
                        <a:rPr lang="tr-TR" baseline="0" dirty="0" smtClean="0"/>
                        <a:t>Silisyum </a:t>
                      </a:r>
                      <a:r>
                        <a:rPr lang="tr-TR" baseline="0" dirty="0" err="1" smtClean="0"/>
                        <a:t>karbid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alumina</a:t>
                      </a: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42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 err="1"/>
              <a:t>TürkİYedekİ</a:t>
            </a:r>
            <a:r>
              <a:rPr lang="tr-TR" sz="2400" b="1" dirty="0"/>
              <a:t> </a:t>
            </a:r>
            <a:r>
              <a:rPr lang="tr-TR" sz="2400" b="1" dirty="0" err="1"/>
              <a:t>BazI</a:t>
            </a:r>
            <a:r>
              <a:rPr lang="tr-TR" sz="2400" b="1" dirty="0"/>
              <a:t> </a:t>
            </a:r>
            <a:r>
              <a:rPr lang="tr-TR" sz="2400" b="1" dirty="0" err="1"/>
              <a:t>Önemlİ</a:t>
            </a:r>
            <a:r>
              <a:rPr lang="tr-TR" sz="2400" b="1" dirty="0"/>
              <a:t> </a:t>
            </a:r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Hammaddelerİ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857251"/>
          <a:ext cx="8229600" cy="58327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328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Hammadde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Bulunduğu</a:t>
                      </a:r>
                      <a:r>
                        <a:rPr lang="tr-TR" sz="1800" baseline="0" dirty="0" smtClean="0"/>
                        <a:t> Yer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Oluşum Şekli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Kil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Bilecik</a:t>
                      </a:r>
                      <a:r>
                        <a:rPr lang="tr-TR" sz="1800" baseline="0" dirty="0" smtClean="0"/>
                        <a:t> (Söğüt, İnhisar, </a:t>
                      </a:r>
                      <a:r>
                        <a:rPr lang="tr-TR" sz="1800" baseline="0" dirty="0" err="1" smtClean="0"/>
                        <a:t>Küreköy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Çaltıköy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Esriköy</a:t>
                      </a:r>
                      <a:r>
                        <a:rPr lang="tr-TR" sz="1800" baseline="0" dirty="0" smtClean="0"/>
                        <a:t>)</a:t>
                      </a:r>
                    </a:p>
                    <a:p>
                      <a:r>
                        <a:rPr lang="tr-TR" sz="1800" baseline="0" dirty="0" smtClean="0"/>
                        <a:t>İstanbul (Beykoz, Şile, Boğazköy, </a:t>
                      </a:r>
                      <a:r>
                        <a:rPr lang="tr-TR" sz="1800" baseline="0" dirty="0" err="1" smtClean="0"/>
                        <a:t>Ayazağa</a:t>
                      </a:r>
                      <a:r>
                        <a:rPr lang="tr-TR" sz="1800" baseline="0" dirty="0" smtClean="0"/>
                        <a:t>, </a:t>
                      </a:r>
                      <a:r>
                        <a:rPr lang="tr-TR" sz="1800" baseline="0" dirty="0" err="1" smtClean="0"/>
                        <a:t>Kilyos</a:t>
                      </a:r>
                      <a:r>
                        <a:rPr lang="tr-TR" sz="1800" baseline="0" dirty="0" smtClean="0"/>
                        <a:t>, Anadolu Hisarı, Sarıyer)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Taşınmamış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802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</a:t>
                      </a:r>
                      <a:r>
                        <a:rPr lang="tr-TR" sz="1800" baseline="0" dirty="0" smtClean="0"/>
                        <a:t>l (</a:t>
                      </a:r>
                      <a:r>
                        <a:rPr lang="tr-TR" sz="1800" baseline="0" dirty="0" err="1" smtClean="0"/>
                        <a:t>Arnavutköy</a:t>
                      </a:r>
                      <a:r>
                        <a:rPr lang="tr-TR" sz="1800" baseline="0" dirty="0" smtClean="0"/>
                        <a:t>), Balıkesir (İvrindi, </a:t>
                      </a:r>
                      <a:r>
                        <a:rPr lang="tr-TR" sz="1800" baseline="0" dirty="0" err="1" smtClean="0"/>
                        <a:t>Dövertepe</a:t>
                      </a:r>
                      <a:r>
                        <a:rPr lang="tr-TR" sz="1800" baseline="0" dirty="0" smtClean="0"/>
                        <a:t>, Mustafa Kemal Paşa), Bilecik (Söğüt), Çanakkale (Duman, Çan, Bayramiç), Kütahya (</a:t>
                      </a:r>
                      <a:r>
                        <a:rPr lang="tr-TR" sz="1800" baseline="0" dirty="0" err="1" smtClean="0"/>
                        <a:t>Aydoğdu</a:t>
                      </a:r>
                      <a:r>
                        <a:rPr lang="tr-TR" sz="1800" baseline="0" dirty="0" smtClean="0"/>
                        <a:t>, Emet), Eskişehir,  Zonguldak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369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Kaolin-</a:t>
                      </a:r>
                      <a:r>
                        <a:rPr lang="tr-TR" sz="1800" dirty="0" err="1" smtClean="0"/>
                        <a:t>İllit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Bursa</a:t>
                      </a:r>
                      <a:r>
                        <a:rPr lang="tr-TR" sz="1800" baseline="0" dirty="0" smtClean="0"/>
                        <a:t> (Gemlik, Armutlu)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Çökelti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Kaolin </a:t>
                      </a:r>
                      <a:r>
                        <a:rPr lang="tr-TR" sz="1800" dirty="0" err="1" smtClean="0"/>
                        <a:t>İllit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Bentonit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Nevşehir (Avanos),</a:t>
                      </a:r>
                      <a:r>
                        <a:rPr lang="tr-TR" sz="1800" baseline="0" dirty="0" smtClean="0"/>
                        <a:t> Kayseri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49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Kuvars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İstanbul (Çatalca, Kabakça)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771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Feldspat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Pegmatit(</a:t>
                      </a:r>
                      <a:r>
                        <a:rPr lang="tr-TR" sz="1800" dirty="0" err="1" smtClean="0"/>
                        <a:t>Kütayha</a:t>
                      </a:r>
                      <a:r>
                        <a:rPr lang="tr-TR" sz="1800" dirty="0" smtClean="0"/>
                        <a:t>-Emet),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Albit</a:t>
                      </a:r>
                      <a:r>
                        <a:rPr lang="tr-TR" sz="1800" baseline="0" dirty="0" smtClean="0"/>
                        <a:t>(Aydın-Çine, Balıkesir-Bandırma), Ortoklaz(Manisa-Demirci, Ankara-Beypazarı)</a:t>
                      </a:r>
                      <a:endParaRPr lang="tr-TR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97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797</Words>
  <Application>Microsoft Office PowerPoint</Application>
  <PresentationFormat>Geniş ekran</PresentationFormat>
  <Paragraphs>179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12</vt:i4>
      </vt:variant>
      <vt:variant>
        <vt:lpstr>Slayt Başlıkları</vt:lpstr>
      </vt:variant>
      <vt:variant>
        <vt:i4>12</vt:i4>
      </vt:variant>
    </vt:vector>
  </HeadingPairs>
  <TitlesOfParts>
    <vt:vector size="31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8_Gezinti</vt:lpstr>
      <vt:lpstr>9_Gezinti</vt:lpstr>
      <vt:lpstr>10_Gezinti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  <vt:lpstr>Türkİye’dekİ Önemlİ Kİl Rezervlerİ, Yerlerİ ve Cİnslerİ</vt:lpstr>
      <vt:lpstr>SeramİKlerde KullanILan Hammaddelerİn KullanIm AlanlarI</vt:lpstr>
      <vt:lpstr>TürkİYedekİ BazI Önemlİ SeramİK Hammaddelerİ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11</cp:revision>
  <dcterms:created xsi:type="dcterms:W3CDTF">2020-04-28T13:24:15Z</dcterms:created>
  <dcterms:modified xsi:type="dcterms:W3CDTF">2020-04-28T13:32:12Z</dcterms:modified>
</cp:coreProperties>
</file>