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0" r:id="rId4"/>
    <p:sldId id="257" r:id="rId5"/>
    <p:sldId id="258" r:id="rId6"/>
    <p:sldId id="259" r:id="rId7"/>
    <p:sldId id="261"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074235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027578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273724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966951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774545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3482719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7103326-6908-4C7E-B601-BF64FB6776BD}"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44289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7103326-6908-4C7E-B601-BF64FB6776BD}"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325838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7103326-6908-4C7E-B601-BF64FB6776BD}"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084591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470939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092250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03326-6908-4C7E-B601-BF64FB6776BD}"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7AC92-75E2-4C91-B9DA-45B1D845A3FF}" type="slidenum">
              <a:rPr lang="tr-TR" smtClean="0"/>
              <a:t>‹#›</a:t>
            </a:fld>
            <a:endParaRPr lang="tr-TR"/>
          </a:p>
        </p:txBody>
      </p:sp>
    </p:spTree>
    <p:extLst>
      <p:ext uri="{BB962C8B-B14F-4D97-AF65-F5344CB8AC3E}">
        <p14:creationId xmlns:p14="http://schemas.microsoft.com/office/powerpoint/2010/main" val="1183203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r>
              <a:rPr lang="tr-TR" sz="4000" dirty="0" smtClean="0"/>
              <a:t>TARIMDA ÖRGÜTLENME VE KOOPERATİFÇİLİK DERS NOTLARI</a:t>
            </a:r>
            <a:br>
              <a:rPr lang="tr-TR" sz="4000" dirty="0" smtClean="0"/>
            </a:br>
            <a:endParaRPr lang="tr-TR" sz="4000" dirty="0"/>
          </a:p>
        </p:txBody>
      </p:sp>
      <p:sp>
        <p:nvSpPr>
          <p:cNvPr id="3" name="Alt Başlık 2"/>
          <p:cNvSpPr>
            <a:spLocks noGrp="1"/>
          </p:cNvSpPr>
          <p:nvPr>
            <p:ph type="subTitle" idx="1"/>
          </p:nvPr>
        </p:nvSpPr>
        <p:spPr/>
        <p:txBody>
          <a:bodyPr/>
          <a:lstStyle/>
          <a:p>
            <a:r>
              <a:rPr lang="tr-TR" dirty="0" smtClean="0"/>
              <a:t>Prof. Dr. Ahmet ÖZÇELİK</a:t>
            </a:r>
            <a:br>
              <a:rPr lang="tr-TR" dirty="0" smtClean="0"/>
            </a:br>
            <a:r>
              <a:rPr lang="tr-TR" dirty="0" smtClean="0"/>
              <a:t>Ankara Üniversitesi Ziraat Fakültesi Tarım Ekonomisi Bölümü</a:t>
            </a:r>
            <a:endParaRPr lang="tr-TR" dirty="0"/>
          </a:p>
        </p:txBody>
      </p:sp>
    </p:spTree>
    <p:extLst>
      <p:ext uri="{BB962C8B-B14F-4D97-AF65-F5344CB8AC3E}">
        <p14:creationId xmlns:p14="http://schemas.microsoft.com/office/powerpoint/2010/main" val="4164982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p:txBody>
          <a:bodyPr/>
          <a:lstStyle/>
          <a:p>
            <a:r>
              <a:rPr lang="tr-TR" dirty="0" smtClean="0"/>
              <a:t>Kooperatiflerde Üst Örgütlenme</a:t>
            </a:r>
            <a:endParaRPr lang="tr-TR" dirty="0"/>
          </a:p>
        </p:txBody>
      </p:sp>
    </p:spTree>
    <p:extLst>
      <p:ext uri="{BB962C8B-B14F-4D97-AF65-F5344CB8AC3E}">
        <p14:creationId xmlns:p14="http://schemas.microsoft.com/office/powerpoint/2010/main" val="1281328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a:t>KOOPERATİFLERDE ÜST ÖRGÜTLENME</a:t>
            </a:r>
          </a:p>
        </p:txBody>
      </p:sp>
      <p:sp>
        <p:nvSpPr>
          <p:cNvPr id="3" name="İçerik Yer Tutucusu 2"/>
          <p:cNvSpPr>
            <a:spLocks noGrp="1"/>
          </p:cNvSpPr>
          <p:nvPr>
            <p:ph idx="1"/>
          </p:nvPr>
        </p:nvSpPr>
        <p:spPr/>
        <p:txBody>
          <a:bodyPr>
            <a:normAutofit/>
          </a:bodyPr>
          <a:lstStyle/>
          <a:p>
            <a:pPr algn="just"/>
            <a:r>
              <a:rPr lang="tr-TR" dirty="0" smtClean="0"/>
              <a:t>Kooperatiflerde üst örgütlenme bir ülkede kooperatiflerin, birim kooperatiften ulusal birliğe kadar, aşağıdan yukarıya doğru, piramit biçiminde, dikey olarak örgütlenmesini ifade etmektedir.</a:t>
            </a:r>
          </a:p>
        </p:txBody>
      </p:sp>
    </p:spTree>
    <p:extLst>
      <p:ext uri="{BB962C8B-B14F-4D97-AF65-F5344CB8AC3E}">
        <p14:creationId xmlns:p14="http://schemas.microsoft.com/office/powerpoint/2010/main" val="2176250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200" dirty="0"/>
              <a:t>KOOPERATİFLERDE ÜST ÖRGÜTLENME</a:t>
            </a:r>
          </a:p>
        </p:txBody>
      </p:sp>
      <p:sp>
        <p:nvSpPr>
          <p:cNvPr id="3" name="İçerik Yer Tutucusu 2"/>
          <p:cNvSpPr>
            <a:spLocks noGrp="1"/>
          </p:cNvSpPr>
          <p:nvPr>
            <p:ph idx="1"/>
          </p:nvPr>
        </p:nvSpPr>
        <p:spPr/>
        <p:txBody>
          <a:bodyPr/>
          <a:lstStyle/>
          <a:p>
            <a:pPr algn="just"/>
            <a:r>
              <a:rPr lang="tr-TR" dirty="0" smtClean="0"/>
              <a:t>Kooperatifler Birliği: Birim kooperatifler, kendi aralarında ve kendilerinin üstünde be bizzat kooperatiflerin gereksinimlerini karşılamak için, kooperatif şeklinde birleşerek kooperatifler birliklerini oluşturmaktadırlar.</a:t>
            </a:r>
          </a:p>
        </p:txBody>
      </p:sp>
    </p:spTree>
    <p:extLst>
      <p:ext uri="{BB962C8B-B14F-4D97-AF65-F5344CB8AC3E}">
        <p14:creationId xmlns:p14="http://schemas.microsoft.com/office/powerpoint/2010/main" val="1235564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a:t>KOOPERATİFLERDE ÜST ÖRGÜTLENME</a:t>
            </a:r>
          </a:p>
        </p:txBody>
      </p:sp>
      <p:sp>
        <p:nvSpPr>
          <p:cNvPr id="3" name="İçerik Yer Tutucusu 2"/>
          <p:cNvSpPr>
            <a:spLocks noGrp="1"/>
          </p:cNvSpPr>
          <p:nvPr>
            <p:ph idx="1"/>
          </p:nvPr>
        </p:nvSpPr>
        <p:spPr/>
        <p:txBody>
          <a:bodyPr/>
          <a:lstStyle/>
          <a:p>
            <a:pPr algn="just"/>
            <a:r>
              <a:rPr lang="tr-TR" dirty="0" smtClean="0"/>
              <a:t>Kooperatifler Merkez Birliği: Kooperatifler merkez birliğine, kooperatifler federasyonu da denmektedir. </a:t>
            </a:r>
          </a:p>
          <a:p>
            <a:pPr algn="just"/>
            <a:r>
              <a:rPr lang="tr-TR" dirty="0" smtClean="0"/>
              <a:t>Bir kooperatifler merkez birliği, genellikle aynı konudaki kooperatif birliklerinin kooperatif şeklinde birleşerek oluşturdukları bir üst örgüttür.</a:t>
            </a:r>
            <a:endParaRPr lang="tr-TR" dirty="0"/>
          </a:p>
        </p:txBody>
      </p:sp>
    </p:spTree>
    <p:extLst>
      <p:ext uri="{BB962C8B-B14F-4D97-AF65-F5344CB8AC3E}">
        <p14:creationId xmlns:p14="http://schemas.microsoft.com/office/powerpoint/2010/main" val="2964766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a:t>KOOPERATİFLERDE ÜST ÖRGÜTLENME</a:t>
            </a:r>
          </a:p>
        </p:txBody>
      </p:sp>
      <p:sp>
        <p:nvSpPr>
          <p:cNvPr id="3" name="İçerik Yer Tutucusu 2"/>
          <p:cNvSpPr>
            <a:spLocks noGrp="1"/>
          </p:cNvSpPr>
          <p:nvPr>
            <p:ph idx="1"/>
          </p:nvPr>
        </p:nvSpPr>
        <p:spPr/>
        <p:txBody>
          <a:bodyPr/>
          <a:lstStyle/>
          <a:p>
            <a:pPr algn="just"/>
            <a:r>
              <a:rPr lang="tr-TR" dirty="0" smtClean="0"/>
              <a:t>Kooperatif üst örgütlerinin faaliyetleri;</a:t>
            </a:r>
          </a:p>
          <a:p>
            <a:pPr algn="just"/>
            <a:r>
              <a:rPr lang="tr-TR" dirty="0" smtClean="0"/>
              <a:t>Sosyal faaliyet</a:t>
            </a:r>
          </a:p>
          <a:p>
            <a:pPr algn="just"/>
            <a:r>
              <a:rPr lang="tr-TR" dirty="0" smtClean="0"/>
              <a:t>Ekonomik faaliyet</a:t>
            </a:r>
          </a:p>
          <a:p>
            <a:pPr marL="0" indent="0">
              <a:buNone/>
            </a:pPr>
            <a:endParaRPr lang="tr-TR" dirty="0" smtClean="0"/>
          </a:p>
          <a:p>
            <a:pPr marL="0" indent="0">
              <a:buNone/>
            </a:pPr>
            <a:endParaRPr lang="tr-TR" dirty="0" smtClean="0"/>
          </a:p>
        </p:txBody>
      </p:sp>
    </p:spTree>
    <p:extLst>
      <p:ext uri="{BB962C8B-B14F-4D97-AF65-F5344CB8AC3E}">
        <p14:creationId xmlns:p14="http://schemas.microsoft.com/office/powerpoint/2010/main" val="1871678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KOOPERATİFLERDE ÜST ÖRGÜTLENME</a:t>
            </a:r>
            <a:br>
              <a:rPr lang="tr-TR" dirty="0"/>
            </a:br>
            <a:endParaRPr lang="tr-TR" dirty="0"/>
          </a:p>
        </p:txBody>
      </p:sp>
      <p:sp>
        <p:nvSpPr>
          <p:cNvPr id="3" name="İçerik Yer Tutucusu 2"/>
          <p:cNvSpPr>
            <a:spLocks noGrp="1"/>
          </p:cNvSpPr>
          <p:nvPr>
            <p:ph idx="1"/>
          </p:nvPr>
        </p:nvSpPr>
        <p:spPr/>
        <p:txBody>
          <a:bodyPr/>
          <a:lstStyle/>
          <a:p>
            <a:pPr algn="just"/>
            <a:r>
              <a:rPr lang="tr-TR" dirty="0" smtClean="0"/>
              <a:t>Kooperatiflerde üst örgütlenme ilk olarak Türkiye’de 1969 yılında Kooperatifler yasasının çıkması ile başlayabilmiştir.</a:t>
            </a:r>
            <a:endParaRPr lang="tr-TR" dirty="0"/>
          </a:p>
        </p:txBody>
      </p:sp>
    </p:spTree>
    <p:extLst>
      <p:ext uri="{BB962C8B-B14F-4D97-AF65-F5344CB8AC3E}">
        <p14:creationId xmlns:p14="http://schemas.microsoft.com/office/powerpoint/2010/main" val="190841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KOOPERATİFLERDE ÜST </a:t>
            </a:r>
            <a:r>
              <a:rPr lang="tr-TR" dirty="0" smtClean="0"/>
              <a:t>ÖRGÜTLENME</a:t>
            </a:r>
            <a:endParaRPr lang="tr-TR" dirty="0"/>
          </a:p>
        </p:txBody>
      </p:sp>
      <p:sp>
        <p:nvSpPr>
          <p:cNvPr id="3" name="İçerik Yer Tutucusu 2"/>
          <p:cNvSpPr>
            <a:spLocks noGrp="1"/>
          </p:cNvSpPr>
          <p:nvPr>
            <p:ph idx="1"/>
          </p:nvPr>
        </p:nvSpPr>
        <p:spPr/>
        <p:txBody>
          <a:bodyPr/>
          <a:lstStyle/>
          <a:p>
            <a:r>
              <a:rPr lang="tr-TR" dirty="0" smtClean="0"/>
              <a:t>1972 yılında çıkan 1581 sayılı Tarım Kredi Kooperatifleri ve Birlikleri Kanununa göre tarım kredi kooperatifleri önce 16 bölge birliğini, daha sonra bunlar da 1977 yılında Tarım Kredi Kooperatifleri Merkez Birliği’ni kurmuşlardır.</a:t>
            </a:r>
            <a:endParaRPr lang="tr-TR" dirty="0"/>
          </a:p>
        </p:txBody>
      </p:sp>
    </p:spTree>
    <p:extLst>
      <p:ext uri="{BB962C8B-B14F-4D97-AF65-F5344CB8AC3E}">
        <p14:creationId xmlns:p14="http://schemas.microsoft.com/office/powerpoint/2010/main" val="39821017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172</Words>
  <Application>Microsoft Office PowerPoint</Application>
  <PresentationFormat>Geniş ekran</PresentationFormat>
  <Paragraphs>19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TARIMDA ÖRGÜTLENME VE KOOPERATİFÇİLİK DERS NOTLARI </vt:lpstr>
      <vt:lpstr>İçerik</vt:lpstr>
      <vt:lpstr>KOOPERATİFLERDE ÜST ÖRGÜTLENME</vt:lpstr>
      <vt:lpstr>KOOPERATİFLERDE ÜST ÖRGÜTLENME</vt:lpstr>
      <vt:lpstr>KOOPERATİFLERDE ÜST ÖRGÜTLENME</vt:lpstr>
      <vt:lpstr>KOOPERATİFLERDE ÜST ÖRGÜTLENME</vt:lpstr>
      <vt:lpstr>KOOPERATİFLERDE ÜST ÖRGÜTLENME </vt:lpstr>
      <vt:lpstr>KOOPERATİFLERDE ÜST ÖRGÜTLENME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DERS NOTLARI</dc:title>
  <dc:creator>hsssSSss ..</dc:creator>
  <cp:lastModifiedBy>hsssSSss ..</cp:lastModifiedBy>
  <cp:revision>16</cp:revision>
  <dcterms:created xsi:type="dcterms:W3CDTF">2018-01-02T09:23:55Z</dcterms:created>
  <dcterms:modified xsi:type="dcterms:W3CDTF">2019-11-13T12:06:27Z</dcterms:modified>
</cp:coreProperties>
</file>