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Epik tanrıçalar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Bölümü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/>
              <a:t>Tanrıça Devi, </a:t>
            </a:r>
            <a:r>
              <a:rPr lang="tr-TR" dirty="0" err="1"/>
              <a:t>Buddhist</a:t>
            </a:r>
            <a:r>
              <a:rPr lang="tr-TR" dirty="0"/>
              <a:t> mitoloji içine de girmiştir. </a:t>
            </a:r>
            <a:r>
              <a:rPr lang="tr-TR" dirty="0" err="1"/>
              <a:t>Buddhizmin</a:t>
            </a:r>
            <a:r>
              <a:rPr lang="tr-TR" dirty="0"/>
              <a:t> ilerleyen devrelerinde görülen sihirbazlık konusunda bu ana tanrıça inancının oynadığı rol büyüktür. Olasılıkla bir “Ana Tanrıça” düşüncesi, ilkellerin inanışından mitolojilerin içlerine girmiştir.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Şiva’nın</a:t>
            </a:r>
            <a:r>
              <a:rPr lang="tr-TR" dirty="0"/>
              <a:t> karısı, </a:t>
            </a:r>
            <a:r>
              <a:rPr lang="tr-TR" dirty="0" err="1"/>
              <a:t>Himalaya</a:t>
            </a:r>
            <a:r>
              <a:rPr lang="tr-TR" dirty="0"/>
              <a:t> Dağları’nın (</a:t>
            </a:r>
            <a:r>
              <a:rPr lang="tr-TR" dirty="0" err="1"/>
              <a:t>Himavat</a:t>
            </a:r>
            <a:r>
              <a:rPr lang="tr-TR" dirty="0"/>
              <a:t>) kızıdır. Ona </a:t>
            </a:r>
            <a:r>
              <a:rPr lang="tr-TR" dirty="0" err="1"/>
              <a:t>Mahadevi</a:t>
            </a:r>
            <a:r>
              <a:rPr lang="tr-TR" dirty="0"/>
              <a:t> (Büyük Tanrıça) de denir. </a:t>
            </a:r>
            <a:r>
              <a:rPr lang="tr-TR" dirty="0" err="1"/>
              <a:t>Mahabharata’da</a:t>
            </a:r>
            <a:r>
              <a:rPr lang="tr-TR" dirty="0"/>
              <a:t> birçok adıyla anılır. En çok da </a:t>
            </a:r>
            <a:r>
              <a:rPr lang="tr-TR" dirty="0" err="1"/>
              <a:t>Puranalar’da</a:t>
            </a:r>
            <a:r>
              <a:rPr lang="tr-TR" dirty="0"/>
              <a:t> (</a:t>
            </a:r>
            <a:r>
              <a:rPr lang="tr-TR" dirty="0" err="1"/>
              <a:t>Vamana</a:t>
            </a:r>
            <a:r>
              <a:rPr lang="tr-TR" dirty="0"/>
              <a:t> </a:t>
            </a:r>
            <a:r>
              <a:rPr lang="tr-TR" dirty="0" err="1"/>
              <a:t>Purana’da</a:t>
            </a:r>
            <a:r>
              <a:rPr lang="tr-TR" dirty="0"/>
              <a:t> </a:t>
            </a:r>
            <a:r>
              <a:rPr lang="tr-TR" dirty="0" err="1"/>
              <a:t>Şiva</a:t>
            </a:r>
            <a:r>
              <a:rPr lang="tr-TR" dirty="0"/>
              <a:t> ile *</a:t>
            </a:r>
            <a:r>
              <a:rPr lang="tr-TR" dirty="0" err="1"/>
              <a:t>Uma’nın</a:t>
            </a:r>
            <a:r>
              <a:rPr lang="tr-TR" dirty="0"/>
              <a:t> evliliği anlatılır; Kurma </a:t>
            </a:r>
            <a:r>
              <a:rPr lang="tr-TR" dirty="0" err="1"/>
              <a:t>P.’da</a:t>
            </a:r>
            <a:r>
              <a:rPr lang="tr-TR" dirty="0"/>
              <a:t> </a:t>
            </a:r>
            <a:r>
              <a:rPr lang="tr-TR" dirty="0" err="1"/>
              <a:t>Devi‘ye</a:t>
            </a:r>
            <a:r>
              <a:rPr lang="tr-TR" dirty="0"/>
              <a:t> en yüce tanrıça olarak, sekiz bin adıyla yakarılır.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*</a:t>
            </a:r>
            <a:r>
              <a:rPr lang="tr-TR" dirty="0" err="1"/>
              <a:t>Agni</a:t>
            </a:r>
            <a:r>
              <a:rPr lang="tr-TR" dirty="0"/>
              <a:t> </a:t>
            </a:r>
            <a:r>
              <a:rPr lang="tr-TR" dirty="0" err="1"/>
              <a:t>P.’da</a:t>
            </a:r>
            <a:r>
              <a:rPr lang="tr-TR" dirty="0"/>
              <a:t> ise </a:t>
            </a:r>
            <a:r>
              <a:rPr lang="tr-TR" dirty="0" err="1"/>
              <a:t>Durga</a:t>
            </a:r>
            <a:r>
              <a:rPr lang="tr-TR" dirty="0"/>
              <a:t> inancından söz edilir… vs.) ve daha sonraki edebiyatta ondan söz edilir. </a:t>
            </a:r>
            <a:r>
              <a:rPr lang="tr-TR" dirty="0" err="1"/>
              <a:t>Şiva’nın</a:t>
            </a:r>
            <a:r>
              <a:rPr lang="tr-TR" dirty="0"/>
              <a:t> dişil enerjisi (*</a:t>
            </a:r>
            <a:r>
              <a:rPr lang="tr-TR" dirty="0" err="1"/>
              <a:t>Şakti</a:t>
            </a:r>
            <a:r>
              <a:rPr lang="tr-TR" dirty="0"/>
              <a:t>) olarak biri yumuşak, diğeri hiddetli iki halde bulunur, ki genellikle insanların taptığı ikinci halidir.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Yumuşak halde iken güzel </a:t>
            </a:r>
            <a:r>
              <a:rPr lang="tr-TR" dirty="0" err="1"/>
              <a:t>Uma’dır</a:t>
            </a:r>
            <a:r>
              <a:rPr lang="tr-TR" dirty="0"/>
              <a:t> (Parıltı); </a:t>
            </a:r>
            <a:r>
              <a:rPr lang="tr-TR" dirty="0" err="1"/>
              <a:t>Gauri‘dir</a:t>
            </a:r>
            <a:r>
              <a:rPr lang="tr-TR" dirty="0"/>
              <a:t> (Sarı, Parlak); </a:t>
            </a:r>
            <a:r>
              <a:rPr lang="tr-TR" dirty="0" err="1"/>
              <a:t>Parvati‘dır</a:t>
            </a:r>
            <a:r>
              <a:rPr lang="tr-TR" dirty="0"/>
              <a:t> (Dağlı); </a:t>
            </a:r>
            <a:r>
              <a:rPr lang="tr-TR" dirty="0" err="1"/>
              <a:t>Haimavati‘dir</a:t>
            </a:r>
            <a:r>
              <a:rPr lang="tr-TR" dirty="0"/>
              <a:t> (</a:t>
            </a:r>
            <a:r>
              <a:rPr lang="tr-TR" dirty="0" err="1"/>
              <a:t>Himalayalı</a:t>
            </a:r>
            <a:r>
              <a:rPr lang="tr-TR" dirty="0"/>
              <a:t>); </a:t>
            </a:r>
            <a:r>
              <a:rPr lang="tr-TR" dirty="0" err="1"/>
              <a:t>Caganmata’dır</a:t>
            </a:r>
            <a:r>
              <a:rPr lang="tr-TR" dirty="0"/>
              <a:t> (Dünyanın Anası); </a:t>
            </a:r>
            <a:r>
              <a:rPr lang="tr-TR" dirty="0" err="1"/>
              <a:t>Bhavani‘dir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Sert ve öfkeli haldeyken ise </a:t>
            </a:r>
            <a:r>
              <a:rPr lang="tr-TR" dirty="0" err="1"/>
              <a:t>Durga’dır</a:t>
            </a:r>
            <a:r>
              <a:rPr lang="tr-TR" dirty="0"/>
              <a:t> (Erişilemez); </a:t>
            </a:r>
            <a:r>
              <a:rPr lang="tr-TR" dirty="0" err="1"/>
              <a:t>Kali‘dir</a:t>
            </a:r>
            <a:r>
              <a:rPr lang="tr-TR" dirty="0"/>
              <a:t> (Siyah); </a:t>
            </a:r>
            <a:r>
              <a:rPr lang="tr-TR" dirty="0" err="1"/>
              <a:t>Çandi</a:t>
            </a:r>
            <a:r>
              <a:rPr lang="tr-TR" dirty="0"/>
              <a:t> ve </a:t>
            </a:r>
            <a:r>
              <a:rPr lang="tr-TR" dirty="0" err="1"/>
              <a:t>Çandika’dır</a:t>
            </a:r>
            <a:r>
              <a:rPr lang="tr-TR" dirty="0"/>
              <a:t> (Öfkeli); </a:t>
            </a:r>
            <a:r>
              <a:rPr lang="tr-TR" dirty="0" err="1"/>
              <a:t>Bhairavã‘dir</a:t>
            </a:r>
            <a:r>
              <a:rPr lang="tr-TR" dirty="0"/>
              <a:t> (Korkunç). Tapınıcıları Ekim ayında yapılan </a:t>
            </a:r>
            <a:r>
              <a:rPr lang="tr-TR" dirty="0" err="1"/>
              <a:t>Durgapuca</a:t>
            </a:r>
            <a:r>
              <a:rPr lang="tr-TR" dirty="0"/>
              <a:t> festivalinde, Tanrıça </a:t>
            </a:r>
            <a:r>
              <a:rPr lang="tr-TR" dirty="0" err="1"/>
              <a:t>Durga</a:t>
            </a:r>
            <a:r>
              <a:rPr lang="tr-TR" dirty="0"/>
              <a:t> için çılgın gösterilerle tapınırlar.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Durga</a:t>
            </a:r>
            <a:r>
              <a:rPr lang="tr-TR" dirty="0"/>
              <a:t> on kolludur (</a:t>
            </a:r>
            <a:r>
              <a:rPr lang="tr-TR" dirty="0" err="1"/>
              <a:t>Daşabhuca</a:t>
            </a:r>
            <a:r>
              <a:rPr lang="tr-TR" dirty="0"/>
              <a:t>) ve her bir elinde bir silah vardır. Bir aslanın üstüne binmiş durumda (</a:t>
            </a:r>
            <a:r>
              <a:rPr lang="tr-TR" dirty="0" err="1"/>
              <a:t>Simhavahini</a:t>
            </a:r>
            <a:r>
              <a:rPr lang="tr-TR" dirty="0"/>
              <a:t>) gösterilir. Kara derili </a:t>
            </a:r>
            <a:r>
              <a:rPr lang="tr-TR" dirty="0" err="1"/>
              <a:t>Kali</a:t>
            </a:r>
            <a:r>
              <a:rPr lang="tr-TR" dirty="0"/>
              <a:t> ise ağzı kanlı, boynu insan kafataslarından yapılmış kolyeyle süslü haliyle en korkunç görünüştedir. O, en büyük </a:t>
            </a:r>
            <a:r>
              <a:rPr lang="tr-TR" dirty="0" err="1"/>
              <a:t>sihirbaz’dır</a:t>
            </a:r>
            <a:r>
              <a:rPr lang="tr-TR" dirty="0"/>
              <a:t> (</a:t>
            </a:r>
            <a:r>
              <a:rPr lang="tr-TR" dirty="0" err="1"/>
              <a:t>Mahamaya</a:t>
            </a:r>
            <a:r>
              <a:rPr lang="tr-TR" dirty="0"/>
              <a:t>).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Yumuşak hallerine ait bayramlar da vardır. Bugün Hindistan’ın </a:t>
            </a:r>
            <a:r>
              <a:rPr lang="tr-TR" dirty="0" err="1"/>
              <a:t>Racastan</a:t>
            </a:r>
            <a:r>
              <a:rPr lang="tr-TR" dirty="0"/>
              <a:t> bölgesinde Mart-Nisan aylarında kutlanan </a:t>
            </a:r>
            <a:r>
              <a:rPr lang="tr-TR" dirty="0" err="1"/>
              <a:t>Gangaur</a:t>
            </a:r>
            <a:r>
              <a:rPr lang="tr-TR" dirty="0"/>
              <a:t> bayramı, tanrıça </a:t>
            </a:r>
            <a:r>
              <a:rPr lang="tr-TR" dirty="0" err="1"/>
              <a:t>Gauri</a:t>
            </a:r>
            <a:r>
              <a:rPr lang="tr-TR" dirty="0"/>
              <a:t> adınadır.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Yine aynı bölgede ve Kuzey Hindistan’da Temmuz-Ağustos aylarında kutlanan </a:t>
            </a:r>
            <a:r>
              <a:rPr lang="tr-TR" dirty="0" err="1"/>
              <a:t>Tac</a:t>
            </a:r>
            <a:r>
              <a:rPr lang="tr-TR" dirty="0"/>
              <a:t> bayramı da Tanrıça </a:t>
            </a:r>
            <a:r>
              <a:rPr lang="tr-TR" dirty="0" err="1"/>
              <a:t>Parvati</a:t>
            </a:r>
            <a:r>
              <a:rPr lang="tr-TR" dirty="0"/>
              <a:t> adınadır. </a:t>
            </a:r>
            <a:r>
              <a:rPr lang="tr-TR" dirty="0" err="1"/>
              <a:t>Parvati</a:t>
            </a:r>
            <a:r>
              <a:rPr lang="tr-TR" dirty="0"/>
              <a:t>, </a:t>
            </a:r>
            <a:r>
              <a:rPr lang="tr-TR" dirty="0" err="1"/>
              <a:t>Şiva’nın</a:t>
            </a:r>
            <a:r>
              <a:rPr lang="tr-TR" dirty="0"/>
              <a:t> karısı olarak, onunla birlikte boğanın üstünde oturur durumda düşünülür.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Birçok adı daha vardır. Bunlardan bazıları şunlardır: </a:t>
            </a:r>
            <a:r>
              <a:rPr lang="tr-TR" dirty="0" err="1"/>
              <a:t>Adrica</a:t>
            </a:r>
            <a:r>
              <a:rPr lang="tr-TR" dirty="0"/>
              <a:t> (Dağda Doğmuş), </a:t>
            </a:r>
            <a:r>
              <a:rPr lang="tr-TR" dirty="0" err="1"/>
              <a:t>Kanyakumari</a:t>
            </a:r>
            <a:r>
              <a:rPr lang="tr-TR" dirty="0"/>
              <a:t> (Genç Kız), </a:t>
            </a:r>
            <a:r>
              <a:rPr lang="tr-TR" dirty="0" err="1"/>
              <a:t>Ambika</a:t>
            </a:r>
            <a:r>
              <a:rPr lang="tr-TR" dirty="0"/>
              <a:t> (Ana), </a:t>
            </a:r>
            <a:r>
              <a:rPr lang="tr-TR" dirty="0" err="1"/>
              <a:t>Sati</a:t>
            </a:r>
            <a:r>
              <a:rPr lang="tr-TR" dirty="0"/>
              <a:t> (Erdemli), </a:t>
            </a:r>
            <a:r>
              <a:rPr lang="tr-TR" dirty="0" err="1"/>
              <a:t>Şivaduti</a:t>
            </a:r>
            <a:r>
              <a:rPr lang="tr-TR" dirty="0"/>
              <a:t> (</a:t>
            </a:r>
            <a:r>
              <a:rPr lang="tr-TR" dirty="0" err="1"/>
              <a:t>Şiva’nın</a:t>
            </a:r>
            <a:r>
              <a:rPr lang="tr-TR" dirty="0"/>
              <a:t> Elçisi), </a:t>
            </a:r>
            <a:r>
              <a:rPr lang="tr-TR" dirty="0" err="1"/>
              <a:t>Bhãmadevi</a:t>
            </a:r>
            <a:r>
              <a:rPr lang="tr-TR" dirty="0"/>
              <a:t> (Korkunç Tanrıça), </a:t>
            </a:r>
            <a:r>
              <a:rPr lang="tr-TR" dirty="0" err="1"/>
              <a:t>Mahakali</a:t>
            </a:r>
            <a:r>
              <a:rPr lang="tr-TR" dirty="0"/>
              <a:t> (Büyük </a:t>
            </a:r>
            <a:r>
              <a:rPr lang="tr-TR" dirty="0" err="1"/>
              <a:t>Kalã</a:t>
            </a:r>
            <a:r>
              <a:rPr lang="tr-TR" dirty="0"/>
              <a:t>), </a:t>
            </a:r>
            <a:r>
              <a:rPr lang="tr-TR" dirty="0" err="1"/>
              <a:t>Matangi</a:t>
            </a:r>
            <a:r>
              <a:rPr lang="tr-TR" dirty="0"/>
              <a:t> (Haşin), </a:t>
            </a:r>
            <a:r>
              <a:rPr lang="tr-TR" dirty="0" err="1"/>
              <a:t>Raktadanti</a:t>
            </a:r>
            <a:r>
              <a:rPr lang="tr-TR" dirty="0"/>
              <a:t> (Kanlı Dişli)… vs.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1342</TotalTime>
  <Words>472</Words>
  <Application>Microsoft Office PowerPoint</Application>
  <PresentationFormat>Ekran Gösterisi (4:3)</PresentationFormat>
  <Paragraphs>27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217 HİNT MİTLERİ  13. hafta  Epik tanrıçalar      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138</cp:revision>
  <dcterms:created xsi:type="dcterms:W3CDTF">2014-11-21T09:52:05Z</dcterms:created>
  <dcterms:modified xsi:type="dcterms:W3CDTF">2020-03-02T20:31:30Z</dcterms:modified>
</cp:coreProperties>
</file>