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  <p:sldMasterId id="2147483784" r:id="rId2"/>
  </p:sldMasterIdLst>
  <p:notesMasterIdLst>
    <p:notesMasterId r:id="rId26"/>
  </p:notesMasterIdLst>
  <p:sldIdLst>
    <p:sldId id="256" r:id="rId3"/>
    <p:sldId id="303" r:id="rId4"/>
    <p:sldId id="304" r:id="rId5"/>
    <p:sldId id="292" r:id="rId6"/>
    <p:sldId id="305" r:id="rId7"/>
    <p:sldId id="306" r:id="rId8"/>
    <p:sldId id="307" r:id="rId9"/>
    <p:sldId id="308" r:id="rId10"/>
    <p:sldId id="311" r:id="rId11"/>
    <p:sldId id="310" r:id="rId12"/>
    <p:sldId id="309" r:id="rId13"/>
    <p:sldId id="312" r:id="rId14"/>
    <p:sldId id="313" r:id="rId15"/>
    <p:sldId id="314" r:id="rId16"/>
    <p:sldId id="315" r:id="rId17"/>
    <p:sldId id="317" r:id="rId18"/>
    <p:sldId id="284" r:id="rId19"/>
    <p:sldId id="318" r:id="rId20"/>
    <p:sldId id="362" r:id="rId21"/>
    <p:sldId id="321" r:id="rId22"/>
    <p:sldId id="322" r:id="rId23"/>
    <p:sldId id="361" r:id="rId24"/>
    <p:sldId id="323" r:id="rId2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AC7156B3-A54B-4A9D-BD6C-21C2729D18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942DE94-A1A0-4B79-8C08-D8F71761B4A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F61D2182-8C05-4435-991F-B6BF2D442B4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3D1783FD-0359-4FEE-8436-B7007EE7C38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noProof="0"/>
              <a:t>Click to edit Master text styles</a:t>
            </a:r>
          </a:p>
          <a:p>
            <a:pPr lvl="1"/>
            <a:r>
              <a:rPr lang="tr-TR" altLang="tr-TR" noProof="0"/>
              <a:t>Second level</a:t>
            </a:r>
          </a:p>
          <a:p>
            <a:pPr lvl="2"/>
            <a:r>
              <a:rPr lang="tr-TR" altLang="tr-TR" noProof="0"/>
              <a:t>Third level</a:t>
            </a:r>
          </a:p>
          <a:p>
            <a:pPr lvl="3"/>
            <a:r>
              <a:rPr lang="tr-TR" altLang="tr-TR" noProof="0"/>
              <a:t>Fourth level</a:t>
            </a:r>
          </a:p>
          <a:p>
            <a:pPr lvl="4"/>
            <a:r>
              <a:rPr lang="tr-TR" altLang="tr-TR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9CF8468D-E252-43E4-BDD3-2F7A64E750D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AFCA8CDA-B1EA-4A20-AF2F-2D28E0192F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6E41A6-EF41-45FA-A4B7-5C228AABC3F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Title-R1d.png">
            <a:extLst>
              <a:ext uri="{FF2B5EF4-FFF2-40B4-BE49-F238E27FC236}">
                <a16:creationId xmlns:a16="http://schemas.microsoft.com/office/drawing/2014/main" id="{2DD4A840-905D-46EB-9794-79EF24F56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E1E898-5066-44D1-855F-BCA460DF5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52721-D0EB-42DE-A354-D6E0C0ECBB4B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5FAE74-4B13-40B5-9A66-96175F72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E232AE-10DF-45CE-835D-FCF824320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68683-074A-4F39-9ACE-857921AE6C6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2257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>
            <a:extLst>
              <a:ext uri="{FF2B5EF4-FFF2-40B4-BE49-F238E27FC236}">
                <a16:creationId xmlns:a16="http://schemas.microsoft.com/office/drawing/2014/main" id="{CC2BD763-D357-4543-99FB-03EE6B761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408A872-2FDC-4A41-BFA0-39543385E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D4E3-F1EA-4FA0-BC3C-FEDAD65EDF5D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213396F-2C5E-4564-B2C7-33A472D76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ED01C65-4C59-4EF7-813C-24683DA50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2CFD9-64C0-4635-AEA1-D120D0F37C8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5112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>
            <a:extLst>
              <a:ext uri="{FF2B5EF4-FFF2-40B4-BE49-F238E27FC236}">
                <a16:creationId xmlns:a16="http://schemas.microsoft.com/office/drawing/2014/main" id="{7B6B5DCB-DDF2-4FFE-B15B-731C76A5B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E9AA5AC-5BD5-4730-8E7C-F6540734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443F7-0183-47B7-8464-5047394E926F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8FCDA1F-B160-4238-9773-4B44C5BF7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8F2A3E9-07A9-48A7-82BC-10DF3A5BB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D96AA-DE71-4AE9-8496-DB3B2D8FE71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73286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roplets-SD-Content-R1d.png">
            <a:extLst>
              <a:ext uri="{FF2B5EF4-FFF2-40B4-BE49-F238E27FC236}">
                <a16:creationId xmlns:a16="http://schemas.microsoft.com/office/drawing/2014/main" id="{ED815CAF-B8B6-4554-AFF4-8BD273B6A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C9004AA4-A175-4517-B772-07AE8CD18533}"/>
              </a:ext>
            </a:extLst>
          </p:cNvPr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D476097D-E4B8-4F5A-82F3-E465399C2EAC}"/>
              </a:ext>
            </a:extLst>
          </p:cNvPr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BE19CCB5-4B6C-4D34-93E7-97103B810DE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532B-A604-4BF8-ACB7-E6996874D6C0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C4E3E895-6A55-427C-A772-D3CEE67E0C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F10564E-18C5-4F9A-91F0-B6D513BF1A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607A8-966D-451A-A974-42D8BF9647D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23310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>
            <a:extLst>
              <a:ext uri="{FF2B5EF4-FFF2-40B4-BE49-F238E27FC236}">
                <a16:creationId xmlns:a16="http://schemas.microsoft.com/office/drawing/2014/main" id="{00189887-336E-4BE3-9BD0-F93D0748B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6C19B20-FE2B-4E89-B0FE-0D68236B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9AA85-346B-4538-8DA1-409E38C74EB4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9DBD029-AE3C-4CEE-B31B-C8197B080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24AE28F-B81E-461A-B9E9-47B641E8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B0B2-74A1-48DB-A8A2-D2F502CDE14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49310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Droplets-SD-Content-R1d.png">
            <a:extLst>
              <a:ext uri="{FF2B5EF4-FFF2-40B4-BE49-F238E27FC236}">
                <a16:creationId xmlns:a16="http://schemas.microsoft.com/office/drawing/2014/main" id="{B498911B-006B-4D7C-9FD8-BBC49FBFA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FDE9DAD8-745C-4329-B74E-EBD9832DD87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F9D2E-6ABA-433B-9A81-084A9DF09325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F9B6BF5D-E4A3-469C-9076-FF94077CAA0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D3FE822E-2859-44BB-BE96-8779E2AA67C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4AF76-D0A4-444B-8561-96646E2B887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58182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 descr="Droplets-SD-Content-R1d.png">
            <a:extLst>
              <a:ext uri="{FF2B5EF4-FFF2-40B4-BE49-F238E27FC236}">
                <a16:creationId xmlns:a16="http://schemas.microsoft.com/office/drawing/2014/main" id="{6F20DF64-B7B6-4C8C-AE1E-0E0F2635A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/>
              <a:t>Resim eklemek için simgeye tıklayın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/>
              <a:t>Resim eklemek için simgeye tıklayın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/>
              <a:t>Resim eklemek için simgeye tıklayın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6068C509-F87E-436E-A736-4DD433D51E4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48E0B-40FB-4FFB-96D2-CEB810C38FEE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9B15B518-5457-49F1-9DD3-8B7A79BDDE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C768B961-AC70-4B4D-94C2-867EE632CA7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0B172-8714-46C5-BD92-6A80FE40AD1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8925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SD-Content-R1d.png">
            <a:extLst>
              <a:ext uri="{FF2B5EF4-FFF2-40B4-BE49-F238E27FC236}">
                <a16:creationId xmlns:a16="http://schemas.microsoft.com/office/drawing/2014/main" id="{CEFDF0C3-6C8F-43BA-90CA-AE6DB1400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78533D-D619-4CD4-AAB2-8BDFA73AE2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72347-007C-48E2-AA3F-5FE2CDBF71F0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012110-1764-4256-A2A5-10C76220FCD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CB1FB7-F8F3-4984-B0AA-4CCE398405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B9C33-10B1-4B0A-8A42-406002DAACC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06224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SD-Content-R1d.png">
            <a:extLst>
              <a:ext uri="{FF2B5EF4-FFF2-40B4-BE49-F238E27FC236}">
                <a16:creationId xmlns:a16="http://schemas.microsoft.com/office/drawing/2014/main" id="{1C0C887C-B39C-4D2C-95F0-594F2D26A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5F05FA-DCA6-427D-B8BD-25D1AF79C6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72A3A-0311-4021-8791-266F56F8D8D2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C6E020-9752-467C-96AF-FE5AD17FDF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DFC830-5A8E-4222-8CA2-0F584003E8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32F2B-3115-4962-AD55-383DF524E65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45618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FF97E5-A3C1-8EAF-0072-05F14CCD6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A50AC2A-5164-03F0-85FE-5E6C54B47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5D2880F-6014-C1DB-D8D0-4C6455917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869791-7B2D-4BA7-AD2B-A8F6AB8D7DB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8B6F066-3048-97D6-4B9E-3E4B0BE2D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DEB3CFB-B602-A757-0D76-AB543866C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68683-074A-4F39-9ACE-857921AE6C6A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31141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FCFBF0-A66A-A1B3-E53E-265F1048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5944EA7-DCC5-5FAD-6168-E3A69067D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332893B-372F-9B6F-71A3-8AECAB70B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4482A3-8216-45E4-A586-0B7A2499B80D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14779EC-89B9-45DE-9E8A-550E47DC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9F9AA98-CD65-8F8C-4E02-5A72DB5ED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4FE1A-2F09-4A7B-90B3-A995D7298A2C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780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SD-Content-R1d.png">
            <a:extLst>
              <a:ext uri="{FF2B5EF4-FFF2-40B4-BE49-F238E27FC236}">
                <a16:creationId xmlns:a16="http://schemas.microsoft.com/office/drawing/2014/main" id="{0D48CD1E-62CA-47EA-819E-AD83E1D63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0A18A1-FE17-4DF5-9D5A-E95A1177022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747AB-9685-4607-905A-99E5D3484B8B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2471C1-2197-4E60-AE05-7FC51A0081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97CA38-9EE8-4B13-9D98-4518BBC6EC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40659-E802-4A8D-8CA0-6CEF0EE8FA8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19002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0A811E-4172-B4A8-A487-280574342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40270AE-3288-178F-53DD-F9E5754E2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063C568-340B-A08A-DB8E-1C667224E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A9ED9-BDA2-48E6-82F5-EC94ABAACF72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29FAAC7-A448-EB31-777B-16D0F0217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E75DFA7-AD11-FF91-6F89-97424FEE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BB1D3-23E6-4756-9F29-9707ECEE6496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54316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278B0F-EE9F-31AA-6BE1-4A7D49050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002A1E-617F-AAF1-4E94-6357C56A0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F443FAF-94CB-E13A-BCBD-5E78C9142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16D9616-776C-95F2-6274-4BAEC0AC0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CDAB68-FDF2-453C-ACF5-430ACD284E2A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346E437-DF32-82BF-ACED-488EFB980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99C7EB5-68A3-51E5-A93D-96F4C9738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4FE1A-2F09-4A7B-90B3-A995D7298A2C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77810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51515E-E181-ECA5-0852-898AD5312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D1DB052-55B8-A3C1-F629-A49D164EA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6074AF1-9CFC-69EC-CEEB-91C96C6F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8039EC1-0626-60B3-DAA8-C665944E5A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8A96449-7F14-0F39-5923-F8D1943425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A92C49F-2F55-C1F3-0B74-173BB96ED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C9916-5022-4014-8F98-3CE884CFCDB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619A7B2-41E2-00B7-3013-299C36F6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4CB1E02-7D47-C0D7-1B73-E0D7610AF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4FE1A-2F09-4A7B-90B3-A995D7298A2C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85194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F11B23-FF0A-8190-CEDC-FA6FD3B58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DC25132-FB6D-69D0-0E41-45F96727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FF72A7-DDAA-40D0-8B82-F5B4FE7B6A03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4742B24-DF75-FABF-8F9A-C3BCBCEBA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FDB0EAA-246B-0900-68F3-C755B7B4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1B6FF-1864-4501-BA50-E4C5C91AD3E6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12035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E2DAD2B-D0BA-C634-A28C-DA343AF6C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E88710-5E7F-404F-BAB6-98836ECBE51B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F932A10-709C-2425-540A-4C1313139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398EC59-887A-1B8F-9AF9-0DD128A0C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AB2AB-25F5-49D9-9CA3-853D0AD3AD4F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27055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A96C9C-FD23-1DD6-682D-5BFE10EB4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499C40A-6185-DD63-E1A5-7D087224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E799339-A699-D757-0EDA-D7467FF9B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75EDCBC-DB9B-69F8-5742-9C86D5151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B80D90-8440-4F33-B355-7F2E62D65798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7BB5EC6-B421-8C6D-33E1-8AE772F28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2B9BB9B-FE31-3FC9-142A-992011163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4FE1A-2F09-4A7B-90B3-A995D7298A2C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495251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2E7CF4-98DF-BE7A-2D8C-86892B505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7C8429C-6C79-B3A7-F234-DD36782C1D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1D130CE-8B92-B9F4-743A-483CD6403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1D0A26C-C36D-8F02-DB64-8F41FDBA9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42864F-FD60-4CA9-A18B-AA3DCE8B4C8A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41A5F17-8E38-BCB9-3644-C98D2553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277F254-7FF0-AAEB-1297-0828ECA2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05F0A-8621-44A9-BE2C-AC287FA3672C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41857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9AF849-AD28-2923-DEE9-53659EEF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53D490B-2F33-D3E2-16B4-3D9E8A229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E4DC024-0255-79A9-481A-CCD709AEB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6EE6EB-489E-49DF-B3D5-423420EED2C3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9BED9D2-1934-296C-4E7F-50AC7C3AE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900B891-7BB1-E848-BC7C-521AD45A2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4FE1A-2F09-4A7B-90B3-A995D7298A2C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71229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6A4EF45-4A30-8728-40F5-E07CCCC701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37B9E07-CCC2-4D45-11C8-1B26C30AA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B1C6E43-BABF-E01B-E728-63464F2A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805B3C-6969-4EB8-8481-B774DE87C6E7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7C72AA0-D085-E50C-A07C-9641F805C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7AD21B3-9CBA-A159-B0FB-7CB77105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4FE1A-2F09-4A7B-90B3-A995D7298A2C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4171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>
            <a:extLst>
              <a:ext uri="{FF2B5EF4-FFF2-40B4-BE49-F238E27FC236}">
                <a16:creationId xmlns:a16="http://schemas.microsoft.com/office/drawing/2014/main" id="{564BF96A-90CA-4C90-A547-E845D6997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86FA19-D963-4655-9858-39BD85D8B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0CC34-789D-48AC-A907-AFF8048D1427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617AF9-8835-4C8D-A2DD-D28D80DFC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8E9896-1678-4E17-80B8-123CEDFF1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BB1D3-23E6-4756-9F29-9707ECEE649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5554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>
            <a:extLst>
              <a:ext uri="{FF2B5EF4-FFF2-40B4-BE49-F238E27FC236}">
                <a16:creationId xmlns:a16="http://schemas.microsoft.com/office/drawing/2014/main" id="{ABD00387-B53A-4A70-A24A-1211E00F9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7A6E976-E6D2-42F8-98D8-A3EA2177ADC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EC0E8-82CB-45A8-BF5D-51A0D14A35BC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23A0A2D-4FB3-4878-B19E-01F351FEF4D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6D92854-9E84-4BF6-8115-59097E810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98781-D95E-4B8B-A4B2-BED6EE83387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3486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Droplets-SD-Content-R1d.png">
            <a:extLst>
              <a:ext uri="{FF2B5EF4-FFF2-40B4-BE49-F238E27FC236}">
                <a16:creationId xmlns:a16="http://schemas.microsoft.com/office/drawing/2014/main" id="{5E689798-3544-4057-BD67-19EB1AA30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DDADB7AB-C128-41D1-8D38-4742238E3D1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590C6-82F9-4E5A-859A-DBD01A4AF1C5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522BA13F-D15B-4365-81D7-236FF3A68B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83D175F2-DD34-4F03-849F-86B378E9D5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4DB8-70AB-44AF-92B6-7D0AEBA08BC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76583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>
            <a:extLst>
              <a:ext uri="{FF2B5EF4-FFF2-40B4-BE49-F238E27FC236}">
                <a16:creationId xmlns:a16="http://schemas.microsoft.com/office/drawing/2014/main" id="{62F24582-5358-493E-B3C1-9EB37F045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0EAB517A-2BCB-4CF8-ABCC-9771DD8C8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E9E69-9876-467D-A811-F9106DC2DFBF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8C2992B-D1FD-4E59-BF99-F4A3D98D5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F68E56D-5F61-461B-BAF7-09A42CFD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1B6FF-1864-4501-BA50-E4C5C91AD3E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1981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roplets-SD-Content-R1d.png">
            <a:extLst>
              <a:ext uri="{FF2B5EF4-FFF2-40B4-BE49-F238E27FC236}">
                <a16:creationId xmlns:a16="http://schemas.microsoft.com/office/drawing/2014/main" id="{3291515D-A773-4123-B65C-5AD8BBDFF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057F2865-844B-4038-A35C-85F019C3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CFD04-53D5-4896-99F8-C8A953435A15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B4AFC21-6550-4652-A75A-04A274425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2BAF504-5F0A-4667-AEBF-0AD02EE38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AB2AB-25F5-49D9-9CA3-853D0AD3AD4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8182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>
            <a:extLst>
              <a:ext uri="{FF2B5EF4-FFF2-40B4-BE49-F238E27FC236}">
                <a16:creationId xmlns:a16="http://schemas.microsoft.com/office/drawing/2014/main" id="{636F9DF3-DDA5-43D8-8F4A-C98E14DB5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16D2BBE-8A04-486B-A34A-2B4DB2DCA7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31ED-190A-4736-BA2B-3E803BD5449E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A89F6AB-FE79-433B-8D38-54836800374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27BB9BD-65AA-4BEB-9510-ADE3AAB2E1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6A592-D418-4A56-96B1-C1128391399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876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>
            <a:extLst>
              <a:ext uri="{FF2B5EF4-FFF2-40B4-BE49-F238E27FC236}">
                <a16:creationId xmlns:a16="http://schemas.microsoft.com/office/drawing/2014/main" id="{20FE09DC-A3AD-413B-9A85-C6D370A5C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03C1102-0CB2-43BA-8A23-C806EB386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79D4A-A19E-44BB-BBEB-8816522B4900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FDD0C4F-28D3-4ABE-AFCC-4A89ADBEA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5757679-CCA1-47F8-8EE4-39A8CCF7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05F0A-8621-44A9-BE2C-AC287FA3672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532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02397129-1A85-4DA6-B663-FFD20A202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7C0BD-BA0F-4EDE-A029-0BBC2E697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DA0F7-B0D6-47D4-9F6A-6A286312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4E293-14CE-4C55-9986-46BC3EA7E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76C0441-E7BF-4168-8754-B044A4DA285C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5C85B-F90A-4FE4-A0DF-1C6BCA094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00402-7BF5-485E-AE47-8757432AB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EB4FE1A-2F09-4A7B-90B3-A995D7298A2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hf hdr="0" dt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C9EB0B0-EB54-A366-C38F-B04833C6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0582C52-95C9-9085-ACB2-BE94F0B3A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27B2F2-D622-1785-B368-C5E0073ACE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A95B22-8836-4AC7-A26D-0CBA4BA82DD9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4FBAF1-E690-C3A9-3011-2EEB286B4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94000DB-C367-AFF0-D084-62770BFAC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B4FE1A-2F09-4A7B-90B3-A995D7298A2C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694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>
            <a:extLst>
              <a:ext uri="{FF2B5EF4-FFF2-40B4-BE49-F238E27FC236}">
                <a16:creationId xmlns:a16="http://schemas.microsoft.com/office/drawing/2014/main" id="{D74C4BAB-1E57-4892-98DD-8F4AFE4504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71775" y="1412875"/>
            <a:ext cx="3600450" cy="12239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tr-TR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BÖLÜM 5</a:t>
            </a:r>
          </a:p>
        </p:txBody>
      </p:sp>
      <p:sp>
        <p:nvSpPr>
          <p:cNvPr id="20483" name="WordArt 8">
            <a:extLst>
              <a:ext uri="{FF2B5EF4-FFF2-40B4-BE49-F238E27FC236}">
                <a16:creationId xmlns:a16="http://schemas.microsoft.com/office/drawing/2014/main" id="{BC5A15D7-7EE0-4254-ABEE-9130EF691D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3068638"/>
            <a:ext cx="8172450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200" i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FF00">
                    <a:alpha val="83136"/>
                  </a:srgb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PETROKİMYASALLARIN ÜRETİMİ, </a:t>
            </a:r>
          </a:p>
          <a:p>
            <a:pPr algn="ctr"/>
            <a:r>
              <a:rPr lang="tr-TR" sz="3200" i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FF00">
                    <a:alpha val="83136"/>
                  </a:srgb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KİMYASAL DÖNÜŞÜMLER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Slayt Numarası Yer Tutucusu 3">
            <a:extLst>
              <a:ext uri="{FF2B5EF4-FFF2-40B4-BE49-F238E27FC236}">
                <a16:creationId xmlns:a16="http://schemas.microsoft.com/office/drawing/2014/main" id="{DC08A0B4-7687-4C9C-8B7C-B8D0AE7D73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5195EE-83D7-4183-85EE-FF5D050A0D29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tr-TR" altLang="tr-TR"/>
          </a:p>
        </p:txBody>
      </p:sp>
      <p:pic>
        <p:nvPicPr>
          <p:cNvPr id="57349" name="Picture 2">
            <a:extLst>
              <a:ext uri="{FF2B5EF4-FFF2-40B4-BE49-F238E27FC236}">
                <a16:creationId xmlns:a16="http://schemas.microsoft.com/office/drawing/2014/main" id="{25215CB6-25C5-41FA-9CDC-5BD3B971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8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t="8067" r="5846" b="18484"/>
          <a:stretch>
            <a:fillRect/>
          </a:stretch>
        </p:blipFill>
        <p:spPr bwMode="auto">
          <a:xfrm>
            <a:off x="468313" y="333375"/>
            <a:ext cx="8064500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50" name="Rectangle 3">
            <a:extLst>
              <a:ext uri="{FF2B5EF4-FFF2-40B4-BE49-F238E27FC236}">
                <a16:creationId xmlns:a16="http://schemas.microsoft.com/office/drawing/2014/main" id="{3B12BE94-638F-4E03-98A2-4C4015353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47" y="5516563"/>
            <a:ext cx="8424862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1438275" indent="-1438275" eaLnBrk="1" hangingPunct="1"/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 5.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(b)  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Sülfürik asit ve etilenden etil alkol elde edilmesi  prosesi için basitleştirilmiş akım-çizelgesi (hidrasyon ve hidroliz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reaks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D40ED6DA-C32A-D06E-CE2F-8C5535D7C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Slayt Numarası Yer Tutucusu 3">
            <a:extLst>
              <a:ext uri="{FF2B5EF4-FFF2-40B4-BE49-F238E27FC236}">
                <a16:creationId xmlns:a16="http://schemas.microsoft.com/office/drawing/2014/main" id="{72A88E8A-9FFC-4495-B5C5-3B31235D5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7B96BF-7CC4-46AE-A9CD-2FCBDBDA86DF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tr-TR" altLang="tr-TR"/>
          </a:p>
        </p:txBody>
      </p:sp>
      <p:pic>
        <p:nvPicPr>
          <p:cNvPr id="58373" name="Picture 4">
            <a:extLst>
              <a:ext uri="{FF2B5EF4-FFF2-40B4-BE49-F238E27FC236}">
                <a16:creationId xmlns:a16="http://schemas.microsoft.com/office/drawing/2014/main" id="{8B638D78-F388-46CD-A494-D92EB5FA5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24936" cy="609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BE851474-A301-5033-3EAC-9DA255C4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Slayt Numarası Yer Tutucusu 3">
            <a:extLst>
              <a:ext uri="{FF2B5EF4-FFF2-40B4-BE49-F238E27FC236}">
                <a16:creationId xmlns:a16="http://schemas.microsoft.com/office/drawing/2014/main" id="{33C6EB57-C48E-46CF-B522-2A89024418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CD50BB-9247-461C-952C-ED20EEAF74ED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tr-TR" altLang="tr-TR"/>
          </a:p>
        </p:txBody>
      </p:sp>
      <p:pic>
        <p:nvPicPr>
          <p:cNvPr id="59397" name="Picture 4">
            <a:extLst>
              <a:ext uri="{FF2B5EF4-FFF2-40B4-BE49-F238E27FC236}">
                <a16:creationId xmlns:a16="http://schemas.microsoft.com/office/drawing/2014/main" id="{0B2D4E4F-2482-4B47-8309-BCC253005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119814" cy="609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485C80CD-1B62-7C89-79F1-39F6F0BC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Slayt Numarası Yer Tutucusu 3">
            <a:extLst>
              <a:ext uri="{FF2B5EF4-FFF2-40B4-BE49-F238E27FC236}">
                <a16:creationId xmlns:a16="http://schemas.microsoft.com/office/drawing/2014/main" id="{D66CC344-D5BD-498A-A5D5-3C457AC811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7C95FD-47BB-4F86-BA0E-89CF882BCD7C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tr-TR" altLang="tr-TR"/>
          </a:p>
        </p:txBody>
      </p:sp>
      <p:pic>
        <p:nvPicPr>
          <p:cNvPr id="60421" name="Picture 5">
            <a:extLst>
              <a:ext uri="{FF2B5EF4-FFF2-40B4-BE49-F238E27FC236}">
                <a16:creationId xmlns:a16="http://schemas.microsoft.com/office/drawing/2014/main" id="{81E568F8-8F22-4C91-BB37-E41FA435B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/>
          <a:stretch/>
        </p:blipFill>
        <p:spPr bwMode="auto">
          <a:xfrm>
            <a:off x="431540" y="285291"/>
            <a:ext cx="8280920" cy="61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BF9EF666-D41E-48BD-8ACC-F913F12D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Slayt Numarası Yer Tutucusu 3">
            <a:extLst>
              <a:ext uri="{FF2B5EF4-FFF2-40B4-BE49-F238E27FC236}">
                <a16:creationId xmlns:a16="http://schemas.microsoft.com/office/drawing/2014/main" id="{9885C12C-F5A2-4A4B-AA7E-C25BF0474B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E38791-682C-4D82-912B-2B1BECE0EFDB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tr-TR" altLang="tr-TR"/>
          </a:p>
        </p:txBody>
      </p:sp>
      <p:pic>
        <p:nvPicPr>
          <p:cNvPr id="61445" name="Picture 4">
            <a:extLst>
              <a:ext uri="{FF2B5EF4-FFF2-40B4-BE49-F238E27FC236}">
                <a16:creationId xmlns:a16="http://schemas.microsoft.com/office/drawing/2014/main" id="{16B2CC58-B594-470C-A204-F8BDCD24F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36903" cy="602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52DADC22-0B1D-2AE7-5C67-26CE65922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Slayt Numarası Yer Tutucusu 3">
            <a:extLst>
              <a:ext uri="{FF2B5EF4-FFF2-40B4-BE49-F238E27FC236}">
                <a16:creationId xmlns:a16="http://schemas.microsoft.com/office/drawing/2014/main" id="{1E0A5F4C-5196-4FCC-844B-C464D95E18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A8168D-326D-43C9-9B7B-631990218479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tr-TR" altLang="tr-TR"/>
          </a:p>
        </p:txBody>
      </p:sp>
      <p:pic>
        <p:nvPicPr>
          <p:cNvPr id="62469" name="Picture 4">
            <a:extLst>
              <a:ext uri="{FF2B5EF4-FFF2-40B4-BE49-F238E27FC236}">
                <a16:creationId xmlns:a16="http://schemas.microsoft.com/office/drawing/2014/main" id="{190123AC-244B-4DCE-B109-920AD06E7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C7A00BAC-4F0D-B431-5412-4123DB98E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Slayt Numarası Yer Tutucusu 3">
            <a:extLst>
              <a:ext uri="{FF2B5EF4-FFF2-40B4-BE49-F238E27FC236}">
                <a16:creationId xmlns:a16="http://schemas.microsoft.com/office/drawing/2014/main" id="{A592088C-0003-46E2-9263-B7A7E1C931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86A89D-5936-4F68-8E55-0E07BC7266BE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tr-TR" altLang="tr-TR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29A58524-C6B4-2F7C-BDEC-CEC2453BE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4CEFFFC-8066-1141-AA47-911BFF6C8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52413"/>
            <a:ext cx="8353747" cy="57688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Slayt Numarası Yer Tutucusu 3">
            <a:extLst>
              <a:ext uri="{FF2B5EF4-FFF2-40B4-BE49-F238E27FC236}">
                <a16:creationId xmlns:a16="http://schemas.microsoft.com/office/drawing/2014/main" id="{0C46ABA4-726A-4E77-A3CB-D38E6F76DD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22714C-34F6-4645-8E4C-5FC9A4EAA5F6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tr-TR" altLang="tr-TR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2CB2D0EA-D5AC-3A98-8182-E341E40AA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02CEEAC-4449-9436-3616-3781E4BF3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562" y="457193"/>
            <a:ext cx="8524875" cy="58769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Slayt Numarası Yer Tutucusu 3">
            <a:extLst>
              <a:ext uri="{FF2B5EF4-FFF2-40B4-BE49-F238E27FC236}">
                <a16:creationId xmlns:a16="http://schemas.microsoft.com/office/drawing/2014/main" id="{6A126D07-F0FD-4CFE-9204-AF982EF0F3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153FD9-C2DD-4FDC-8629-2F9AB3E19147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tr-TR" altLang="tr-TR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3A6065AE-598C-D1F6-64EB-3F9B1E7E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4CD4B94A-8482-DEFC-00ED-329C81FC9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8000" contras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650" y="620688"/>
            <a:ext cx="7886700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D1F6F22C-9ADD-432B-6E13-36EEE75ED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bright="28000" contrast="-3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600" y="260648"/>
            <a:ext cx="8178799" cy="5976664"/>
          </a:xfrm>
          <a:prstGeom prst="rect">
            <a:avLst/>
          </a:prstGeom>
        </p:spPr>
      </p:pic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5C028FF-12B5-133C-61F3-D51D3502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4E17E9C-089C-A9C6-FB53-29806F7C8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FB6AB2AB-25F5-49D9-9CA3-853D0AD3AD4F}" type="slidenum">
              <a:rPr lang="tr-TR" altLang="tr-TR" smtClean="0"/>
              <a:pPr>
                <a:spcAft>
                  <a:spcPts val="600"/>
                </a:spcAft>
                <a:defRPr/>
              </a:pPr>
              <a:t>19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8309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Slayt Numarası Yer Tutucusu 3">
            <a:extLst>
              <a:ext uri="{FF2B5EF4-FFF2-40B4-BE49-F238E27FC236}">
                <a16:creationId xmlns:a16="http://schemas.microsoft.com/office/drawing/2014/main" id="{0CCDCC59-E6A7-4674-BFE1-7D75F07950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3588B6-1923-44CB-9D4D-5B407D9EFB3C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tr-TR" altLang="tr-TR"/>
          </a:p>
        </p:txBody>
      </p:sp>
      <p:pic>
        <p:nvPicPr>
          <p:cNvPr id="48133" name="Picture 4">
            <a:extLst>
              <a:ext uri="{FF2B5EF4-FFF2-40B4-BE49-F238E27FC236}">
                <a16:creationId xmlns:a16="http://schemas.microsoft.com/office/drawing/2014/main" id="{73DF6B88-62B1-4D01-B7C4-00AA1A11A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" r="2428"/>
          <a:stretch/>
        </p:blipFill>
        <p:spPr bwMode="auto">
          <a:xfrm>
            <a:off x="395536" y="332655"/>
            <a:ext cx="8352928" cy="602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00DD9BB2-CFD0-690C-E80B-B33C3CE6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Slayt Numarası Yer Tutucusu 3">
            <a:extLst>
              <a:ext uri="{FF2B5EF4-FFF2-40B4-BE49-F238E27FC236}">
                <a16:creationId xmlns:a16="http://schemas.microsoft.com/office/drawing/2014/main" id="{85DB9B23-46BF-47E7-B206-70D082A7C0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2808B3-76E9-45C6-80C6-6379AD438A3A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tr-TR" altLang="tr-TR"/>
          </a:p>
        </p:txBody>
      </p:sp>
      <p:pic>
        <p:nvPicPr>
          <p:cNvPr id="67589" name="Picture 4">
            <a:extLst>
              <a:ext uri="{FF2B5EF4-FFF2-40B4-BE49-F238E27FC236}">
                <a16:creationId xmlns:a16="http://schemas.microsoft.com/office/drawing/2014/main" id="{59CAA68A-DA04-41FF-A09E-773E12F5B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569325" cy="56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4B5A955D-C6CF-9661-3D18-47AB52E87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Slayt Numarası Yer Tutucusu 3">
            <a:extLst>
              <a:ext uri="{FF2B5EF4-FFF2-40B4-BE49-F238E27FC236}">
                <a16:creationId xmlns:a16="http://schemas.microsoft.com/office/drawing/2014/main" id="{E77C9267-20C7-47F5-B662-D5E5FE9794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25C21B-74D9-46DA-8136-0BE043BDFEE4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tr-TR" altLang="tr-TR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0C91FFCE-DCDF-917E-4935-148EB6D6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953CEBB-D700-4640-44AC-FDF8C6103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332656"/>
            <a:ext cx="8280920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F610810-A905-B7BF-6CA0-50846AC3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A387C0C-BD3B-B9B4-2F94-6D16332DB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AB2AB-25F5-49D9-9CA3-853D0AD3AD4F}" type="slidenum">
              <a:rPr lang="tr-TR" altLang="tr-TR" smtClean="0"/>
              <a:pPr>
                <a:defRPr/>
              </a:pPr>
              <a:t>22</a:t>
            </a:fld>
            <a:endParaRPr lang="tr-TR" alt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F416657-D851-A6E4-F3C3-5F86BFFB4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476672"/>
            <a:ext cx="820891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64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Slayt Numarası Yer Tutucusu 3">
            <a:extLst>
              <a:ext uri="{FF2B5EF4-FFF2-40B4-BE49-F238E27FC236}">
                <a16:creationId xmlns:a16="http://schemas.microsoft.com/office/drawing/2014/main" id="{0A36A8BA-6C5B-4B7F-B9F3-F256601183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6CDD75-2B50-4D88-B50B-C119FFB1AE6F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tr-TR" altLang="tr-TR"/>
          </a:p>
        </p:txBody>
      </p:sp>
      <p:pic>
        <p:nvPicPr>
          <p:cNvPr id="5" name="Picture 4" descr="6C3D9B53">
            <a:extLst>
              <a:ext uri="{FF2B5EF4-FFF2-40B4-BE49-F238E27FC236}">
                <a16:creationId xmlns:a16="http://schemas.microsoft.com/office/drawing/2014/main" id="{5263CC26-DEFE-4FE6-9872-74B46D171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6"/>
          <a:stretch/>
        </p:blipFill>
        <p:spPr bwMode="auto">
          <a:xfrm>
            <a:off x="395536" y="332656"/>
            <a:ext cx="8119814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576DA5BC-0CF2-C0F1-B6F5-FF4DB782B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Slayt Numarası Yer Tutucusu 3">
            <a:extLst>
              <a:ext uri="{FF2B5EF4-FFF2-40B4-BE49-F238E27FC236}">
                <a16:creationId xmlns:a16="http://schemas.microsoft.com/office/drawing/2014/main" id="{959D6659-F89B-4088-82D5-CE4FFCA913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543DF8-427F-49D3-8BDA-A95A5105EBA6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tr-TR" altLang="tr-TR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8ECDEC34-ACCC-8E23-DC41-5BD26ACD0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D600B8A-A6A9-BF78-F296-34E4A4B3F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7" r="1652"/>
          <a:stretch/>
        </p:blipFill>
        <p:spPr>
          <a:xfrm>
            <a:off x="323528" y="357188"/>
            <a:ext cx="8496944" cy="59991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Slayt Numarası Yer Tutucusu 3">
            <a:extLst>
              <a:ext uri="{FF2B5EF4-FFF2-40B4-BE49-F238E27FC236}">
                <a16:creationId xmlns:a16="http://schemas.microsoft.com/office/drawing/2014/main" id="{87835E82-AC0D-4AC5-91BE-1FD774EB55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C0E4F8-16C4-4BE7-85EA-2FD1B7FF9D42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tr-TR" altLang="tr-TR"/>
          </a:p>
        </p:txBody>
      </p:sp>
      <p:pic>
        <p:nvPicPr>
          <p:cNvPr id="51205" name="Picture 4">
            <a:extLst>
              <a:ext uri="{FF2B5EF4-FFF2-40B4-BE49-F238E27FC236}">
                <a16:creationId xmlns:a16="http://schemas.microsoft.com/office/drawing/2014/main" id="{B6AFF13E-D2A2-4FF4-B42C-63CA4201A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08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9EBD58B5-2629-7BE6-BBD4-E8FA64559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Slayt Numarası Yer Tutucusu 3">
            <a:extLst>
              <a:ext uri="{FF2B5EF4-FFF2-40B4-BE49-F238E27FC236}">
                <a16:creationId xmlns:a16="http://schemas.microsoft.com/office/drawing/2014/main" id="{A53940CE-B447-4933-B827-68FDD370F4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B050BE-8B52-41E3-AFB4-E65DD043AE84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tr-TR" altLang="tr-TR"/>
          </a:p>
        </p:txBody>
      </p:sp>
      <p:pic>
        <p:nvPicPr>
          <p:cNvPr id="52229" name="Picture 4">
            <a:extLst>
              <a:ext uri="{FF2B5EF4-FFF2-40B4-BE49-F238E27FC236}">
                <a16:creationId xmlns:a16="http://schemas.microsoft.com/office/drawing/2014/main" id="{FAF07857-2973-465E-8A36-E565B3C7C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6903"/>
            <a:ext cx="8496943" cy="605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7080C42F-A341-E538-3AB1-4F911A282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Slayt Numarası Yer Tutucusu 3">
            <a:extLst>
              <a:ext uri="{FF2B5EF4-FFF2-40B4-BE49-F238E27FC236}">
                <a16:creationId xmlns:a16="http://schemas.microsoft.com/office/drawing/2014/main" id="{63BF0E7C-7A1E-462C-B7C0-88ED5AA69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140B18-E3B2-4DF3-9716-0EB032F28E55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tr-TR" altLang="tr-TR"/>
          </a:p>
        </p:txBody>
      </p:sp>
      <p:pic>
        <p:nvPicPr>
          <p:cNvPr id="53253" name="Picture 4">
            <a:extLst>
              <a:ext uri="{FF2B5EF4-FFF2-40B4-BE49-F238E27FC236}">
                <a16:creationId xmlns:a16="http://schemas.microsoft.com/office/drawing/2014/main" id="{74775AA1-95FE-42F3-8835-EE9732843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4041" r="6438" b="13234"/>
          <a:stretch>
            <a:fillRect/>
          </a:stretch>
        </p:blipFill>
        <p:spPr bwMode="auto">
          <a:xfrm>
            <a:off x="395536" y="426792"/>
            <a:ext cx="8280919" cy="592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DD66811A-B715-D142-176C-FAED229F5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Slayt Numarası Yer Tutucusu 3">
            <a:extLst>
              <a:ext uri="{FF2B5EF4-FFF2-40B4-BE49-F238E27FC236}">
                <a16:creationId xmlns:a16="http://schemas.microsoft.com/office/drawing/2014/main" id="{2AAF4786-C24C-49A5-8CF6-908D2CBD15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EE2C13-88B7-46C4-BAEA-F0F13667774E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tr-TR" altLang="tr-TR"/>
          </a:p>
        </p:txBody>
      </p:sp>
      <p:pic>
        <p:nvPicPr>
          <p:cNvPr id="54277" name="Picture 4">
            <a:extLst>
              <a:ext uri="{FF2B5EF4-FFF2-40B4-BE49-F238E27FC236}">
                <a16:creationId xmlns:a16="http://schemas.microsoft.com/office/drawing/2014/main" id="{FC494576-2658-40E3-8B14-C0F6DC413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52928" cy="602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9B8E0DBA-310C-02CE-4E3D-CC85DF062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Slayt Numarası Yer Tutucusu 3">
            <a:extLst>
              <a:ext uri="{FF2B5EF4-FFF2-40B4-BE49-F238E27FC236}">
                <a16:creationId xmlns:a16="http://schemas.microsoft.com/office/drawing/2014/main" id="{396EC171-BB8B-43F4-965E-0ABF2902CA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9E2924-52DA-4728-BC6F-F5CCAF8B982F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tr-TR" altLang="tr-TR"/>
          </a:p>
        </p:txBody>
      </p:sp>
      <p:pic>
        <p:nvPicPr>
          <p:cNvPr id="55301" name="Picture 4">
            <a:extLst>
              <a:ext uri="{FF2B5EF4-FFF2-40B4-BE49-F238E27FC236}">
                <a16:creationId xmlns:a16="http://schemas.microsoft.com/office/drawing/2014/main" id="{189A2150-9083-48D7-9EF4-0764BCB0E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76672"/>
            <a:ext cx="804780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2A7A3C8B-7F24-983D-FDE3-388D60F2D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ayt Numarası Yer Tutucusu 3">
            <a:extLst>
              <a:ext uri="{FF2B5EF4-FFF2-40B4-BE49-F238E27FC236}">
                <a16:creationId xmlns:a16="http://schemas.microsoft.com/office/drawing/2014/main" id="{CAF6417E-F647-47A8-BCF7-F199D9630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66F2DB-1139-4F0C-9A3A-8AC4F2DC5CEB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tr-TR" altLang="tr-TR"/>
          </a:p>
        </p:txBody>
      </p:sp>
      <p:sp>
        <p:nvSpPr>
          <p:cNvPr id="56325" name="Rectangle 2">
            <a:extLst>
              <a:ext uri="{FF2B5EF4-FFF2-40B4-BE49-F238E27FC236}">
                <a16:creationId xmlns:a16="http://schemas.microsoft.com/office/drawing/2014/main" id="{E7FC6815-CD23-474D-B4A6-8DD795870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402" y="5508625"/>
            <a:ext cx="8208962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1528763" indent="-1438275" eaLnBrk="1" hangingPunct="1"/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 5.3. (a)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Doğrudan hidratasyon ile etilenden etil alkol elde edilmesi  prosesi için basitleştirilmiş akım-çizelgesi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6326" name="Picture 3">
            <a:extLst>
              <a:ext uri="{FF2B5EF4-FFF2-40B4-BE49-F238E27FC236}">
                <a16:creationId xmlns:a16="http://schemas.microsoft.com/office/drawing/2014/main" id="{4CC64412-1829-40FA-8A1E-7ABEC9B74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5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t="9402" r="5846" b="27672"/>
          <a:stretch>
            <a:fillRect/>
          </a:stretch>
        </p:blipFill>
        <p:spPr bwMode="auto">
          <a:xfrm>
            <a:off x="395288" y="333375"/>
            <a:ext cx="8208962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5D31C30C-A48E-DF1C-B05C-1E411410E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Damla</Template>
  <TotalTime>1361</TotalTime>
  <Words>316</Words>
  <Application>Microsoft Office PowerPoint</Application>
  <PresentationFormat>Ekran Gösterisi (4:3)</PresentationFormat>
  <Paragraphs>49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Impact</vt:lpstr>
      <vt:lpstr>Microsoft Sans Serif</vt:lpstr>
      <vt:lpstr>Times New Roman</vt:lpstr>
      <vt:lpstr>Tw Cen MT</vt:lpstr>
      <vt:lpstr>Damla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BÖLÜM 5</dc:title>
  <dc:creator>Kamran POLAT</dc:creator>
  <cp:lastModifiedBy>Kamran.Polat</cp:lastModifiedBy>
  <cp:revision>62</cp:revision>
  <dcterms:created xsi:type="dcterms:W3CDTF">2008-03-14T13:05:21Z</dcterms:created>
  <dcterms:modified xsi:type="dcterms:W3CDTF">2024-12-03T08:47:54Z</dcterms:modified>
</cp:coreProperties>
</file>