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1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74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68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1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02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78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06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88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9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31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84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8BEFE-8562-4C3E-9CEE-BDCCACCC3F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EFF0A-EE07-4932-8E25-7A6F7E01B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60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ctr"/>
            <a:r>
              <a:rPr lang="en-US" dirty="0">
                <a:solidFill>
                  <a:srgbClr val="FF0000"/>
                </a:solidFill>
              </a:rPr>
              <a:t>KAPİTALİZM</a:t>
            </a:r>
          </a:p>
        </p:txBody>
      </p:sp>
    </p:spTree>
    <p:extLst>
      <p:ext uri="{BB962C8B-B14F-4D97-AF65-F5344CB8AC3E}">
        <p14:creationId xmlns:p14="http://schemas.microsoft.com/office/powerpoint/2010/main" val="205104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Kapitalizm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Kapitalist işletme</a:t>
            </a:r>
          </a:p>
          <a:p>
            <a:pPr eaLnBrk="1" hangingPunct="1"/>
            <a:r>
              <a:rPr lang="tr-TR" dirty="0"/>
              <a:t>Bu işletme kapitalist(</a:t>
            </a:r>
            <a:r>
              <a:rPr lang="tr-TR" dirty="0" err="1"/>
              <a:t>sermayedar,patron</a:t>
            </a:r>
            <a:r>
              <a:rPr lang="tr-TR" dirty="0"/>
              <a:t>) dediğimiz kişiye aittir. </a:t>
            </a:r>
          </a:p>
          <a:p>
            <a:pPr eaLnBrk="1" hangingPunct="1"/>
            <a:r>
              <a:rPr lang="tr-TR" dirty="0"/>
              <a:t>Kapitalist işletmede üretimi işçiler yapar.</a:t>
            </a:r>
          </a:p>
        </p:txBody>
      </p:sp>
    </p:spTree>
    <p:extLst>
      <p:ext uri="{BB962C8B-B14F-4D97-AF65-F5344CB8AC3E}">
        <p14:creationId xmlns:p14="http://schemas.microsoft.com/office/powerpoint/2010/main" val="262944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Kapitalizm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İşçilerin iki özelliği var:</a:t>
            </a:r>
          </a:p>
          <a:p>
            <a:pPr eaLnBrk="1" hangingPunct="1">
              <a:buFontTx/>
              <a:buNone/>
            </a:pPr>
            <a:r>
              <a:rPr lang="tr-TR"/>
              <a:t>	Üretim araçlarına sahip değiller</a:t>
            </a:r>
          </a:p>
          <a:p>
            <a:pPr eaLnBrk="1" hangingPunct="1">
              <a:buFontTx/>
              <a:buNone/>
            </a:pPr>
            <a:r>
              <a:rPr lang="tr-TR"/>
              <a:t>	İşgüçlerini satmakta özgürler</a:t>
            </a:r>
          </a:p>
        </p:txBody>
      </p:sp>
    </p:spTree>
    <p:extLst>
      <p:ext uri="{BB962C8B-B14F-4D97-AF65-F5344CB8AC3E}">
        <p14:creationId xmlns:p14="http://schemas.microsoft.com/office/powerpoint/2010/main" val="117807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Kapitalizm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Üretim pazar (piyasa) için ve kar elde etme amacıyla yapılır.</a:t>
            </a:r>
          </a:p>
        </p:txBody>
      </p:sp>
    </p:spTree>
    <p:extLst>
      <p:ext uri="{BB962C8B-B14F-4D97-AF65-F5344CB8AC3E}">
        <p14:creationId xmlns:p14="http://schemas.microsoft.com/office/powerpoint/2010/main" val="83881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üretim</a:t>
            </a:r>
            <a:endParaRPr lang="en-US" dirty="0"/>
          </a:p>
          <a:p>
            <a:r>
              <a:rPr lang="en-US" dirty="0" err="1"/>
              <a:t>Ücretli</a:t>
            </a:r>
            <a:r>
              <a:rPr lang="en-US" dirty="0"/>
              <a:t> </a:t>
            </a:r>
            <a:r>
              <a:rPr lang="en-US" dirty="0" err="1"/>
              <a:t>emek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42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Kapitalizm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Rekabet</a:t>
            </a:r>
            <a:endParaRPr lang="en-US" dirty="0"/>
          </a:p>
          <a:p>
            <a:r>
              <a:rPr lang="en-US" dirty="0" err="1"/>
              <a:t>Yenilik</a:t>
            </a:r>
            <a:endParaRPr lang="en-US" dirty="0"/>
          </a:p>
          <a:p>
            <a:r>
              <a:rPr lang="en-US" dirty="0" err="1"/>
              <a:t>Sermayenin</a:t>
            </a:r>
            <a:r>
              <a:rPr lang="en-US" dirty="0"/>
              <a:t> </a:t>
            </a:r>
            <a:r>
              <a:rPr lang="en-US" dirty="0" err="1"/>
              <a:t>Büyümesi</a:t>
            </a:r>
            <a:endParaRPr lang="en-US" dirty="0"/>
          </a:p>
          <a:p>
            <a:r>
              <a:rPr lang="en-US" dirty="0" err="1"/>
              <a:t>Ücretli</a:t>
            </a:r>
            <a:r>
              <a:rPr lang="en-US" dirty="0"/>
              <a:t> </a:t>
            </a:r>
            <a:r>
              <a:rPr lang="en-US" dirty="0" err="1"/>
              <a:t>çalışanlar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çatışma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5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Kapitalizm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Sanayi</a:t>
            </a:r>
            <a:r>
              <a:rPr lang="en-US" dirty="0"/>
              <a:t> </a:t>
            </a:r>
            <a:r>
              <a:rPr lang="en-US" dirty="0" err="1"/>
              <a:t>ötesi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ekonomisi</a:t>
            </a:r>
            <a:endParaRPr lang="en-US" dirty="0"/>
          </a:p>
          <a:p>
            <a:r>
              <a:rPr lang="en-US" dirty="0" err="1"/>
              <a:t>Hissedar</a:t>
            </a:r>
            <a:r>
              <a:rPr lang="en-US" dirty="0"/>
              <a:t> </a:t>
            </a:r>
            <a:r>
              <a:rPr lang="en-US" dirty="0" err="1"/>
              <a:t>ekonomisi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HEPSİ KAPİTALİZM…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850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Kapitalizmin 20.Yüzyılı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1900…………..1945………....	1980…..</a:t>
            </a:r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3648076" y="2152651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/>
              <a:t>Liberalizm</a:t>
            </a: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6311901" y="2349501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244742" name="Text Box 6"/>
          <p:cNvSpPr txBox="1">
            <a:spLocks noChangeArrowheads="1"/>
          </p:cNvSpPr>
          <p:nvPr/>
        </p:nvSpPr>
        <p:spPr bwMode="auto">
          <a:xfrm>
            <a:off x="6148389" y="2152650"/>
            <a:ext cx="21591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Keynesyen Politikalar</a:t>
            </a:r>
          </a:p>
        </p:txBody>
      </p:sp>
      <p:sp>
        <p:nvSpPr>
          <p:cNvPr id="244743" name="Text Box 7"/>
          <p:cNvSpPr txBox="1">
            <a:spLocks noChangeArrowheads="1"/>
          </p:cNvSpPr>
          <p:nvPr/>
        </p:nvSpPr>
        <p:spPr bwMode="auto">
          <a:xfrm>
            <a:off x="9048750" y="2205038"/>
            <a:ext cx="1511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dirty="0"/>
              <a:t>Neo-Liberalizm</a:t>
            </a:r>
          </a:p>
        </p:txBody>
      </p:sp>
    </p:spTree>
    <p:extLst>
      <p:ext uri="{BB962C8B-B14F-4D97-AF65-F5344CB8AC3E}">
        <p14:creationId xmlns:p14="http://schemas.microsoft.com/office/powerpoint/2010/main" val="1475766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Kapitalizmin</a:t>
            </a:r>
            <a:r>
              <a:rPr lang="en-US" dirty="0"/>
              <a:t> 4 </a:t>
            </a:r>
            <a:r>
              <a:rPr lang="en-US" dirty="0" err="1"/>
              <a:t>türü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Anglosakson</a:t>
            </a:r>
            <a:r>
              <a:rPr lang="en-US" dirty="0"/>
              <a:t> </a:t>
            </a:r>
          </a:p>
          <a:p>
            <a:r>
              <a:rPr lang="en-US" dirty="0"/>
              <a:t>Kıta </a:t>
            </a:r>
            <a:r>
              <a:rPr lang="en-US" dirty="0" err="1"/>
              <a:t>Avrupası</a:t>
            </a:r>
            <a:endParaRPr lang="en-US" dirty="0"/>
          </a:p>
          <a:p>
            <a:r>
              <a:rPr lang="en-US" dirty="0" err="1"/>
              <a:t>Asya</a:t>
            </a:r>
            <a:endParaRPr lang="en-US" dirty="0"/>
          </a:p>
          <a:p>
            <a:r>
              <a:rPr lang="en-US" dirty="0" err="1"/>
              <a:t>Kuzey</a:t>
            </a:r>
            <a:r>
              <a:rPr lang="en-US" dirty="0"/>
              <a:t> </a:t>
            </a:r>
            <a:r>
              <a:rPr lang="en-US" dirty="0" err="1"/>
              <a:t>Avrupa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304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Geniş ekran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Kapitalizm</vt:lpstr>
      <vt:lpstr>Kapitalizm</vt:lpstr>
      <vt:lpstr>Kapitalizm</vt:lpstr>
      <vt:lpstr>PowerPoint Sunusu</vt:lpstr>
      <vt:lpstr>Kapitalizm</vt:lpstr>
      <vt:lpstr>Kapitalizm</vt:lpstr>
      <vt:lpstr>Kapitalizmin 20.Yüzyılı</vt:lpstr>
      <vt:lpstr>Kapitalizmin 4 türü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2020-02-12T14:44:30Z</dcterms:created>
  <dcterms:modified xsi:type="dcterms:W3CDTF">2020-02-12T14:44:48Z</dcterms:modified>
</cp:coreProperties>
</file>