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1" r:id="rId3"/>
    <p:sldId id="257" r:id="rId4"/>
    <p:sldId id="258" r:id="rId5"/>
    <p:sldId id="264" r:id="rId6"/>
    <p:sldId id="259" r:id="rId7"/>
    <p:sldId id="265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10.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1624012"/>
            <a:ext cx="647700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196752"/>
            <a:ext cx="7272808" cy="426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1885950"/>
            <a:ext cx="67818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37" y="1900237"/>
            <a:ext cx="6791325" cy="361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09762"/>
            <a:ext cx="670560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09762"/>
            <a:ext cx="670560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260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10.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2020-05-05T20:29:47Z</dcterms:modified>
</cp:coreProperties>
</file>