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CC02-5167-4C2C-BDB0-A3B84B2CA609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EB63-8670-4C6F-B956-531B5E172B9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CC02-5167-4C2C-BDB0-A3B84B2CA609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EB63-8670-4C6F-B956-531B5E172B9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CC02-5167-4C2C-BDB0-A3B84B2CA609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EB63-8670-4C6F-B956-531B5E172B9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CC02-5167-4C2C-BDB0-A3B84B2CA609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EB63-8670-4C6F-B956-531B5E172B9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CC02-5167-4C2C-BDB0-A3B84B2CA609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EB63-8670-4C6F-B956-531B5E172B9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CC02-5167-4C2C-BDB0-A3B84B2CA609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EB63-8670-4C6F-B956-531B5E172B9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CC02-5167-4C2C-BDB0-A3B84B2CA609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EB63-8670-4C6F-B956-531B5E172B9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CC02-5167-4C2C-BDB0-A3B84B2CA609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EB63-8670-4C6F-B956-531B5E172B9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CC02-5167-4C2C-BDB0-A3B84B2CA609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EB63-8670-4C6F-B956-531B5E172B9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CC02-5167-4C2C-BDB0-A3B84B2CA609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EB63-8670-4C6F-B956-531B5E172B9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BCC02-5167-4C2C-BDB0-A3B84B2CA609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EEB63-8670-4C6F-B956-531B5E172B9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BCC02-5167-4C2C-BDB0-A3B84B2CA609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EEB63-8670-4C6F-B956-531B5E172B9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4032447"/>
          </a:xfrm>
        </p:spPr>
        <p:txBody>
          <a:bodyPr>
            <a:normAutofit/>
          </a:bodyPr>
          <a:lstStyle/>
          <a:p>
            <a:r>
              <a:rPr lang="tr-TR" sz="7200" dirty="0" smtClean="0"/>
              <a:t>ARA SINAV</a:t>
            </a:r>
            <a:endParaRPr lang="tr-TR" sz="72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Ekran Gösterisi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ARA SINAV</vt:lpstr>
    </vt:vector>
  </TitlesOfParts>
  <Company>Silentall Unattended Installer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 SINAV</dc:title>
  <dc:creator>AA</dc:creator>
  <cp:lastModifiedBy>AA</cp:lastModifiedBy>
  <cp:revision>1</cp:revision>
  <dcterms:created xsi:type="dcterms:W3CDTF">2017-12-12T07:28:57Z</dcterms:created>
  <dcterms:modified xsi:type="dcterms:W3CDTF">2017-12-12T07:29:33Z</dcterms:modified>
</cp:coreProperties>
</file>