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8" r:id="rId3"/>
    <p:sldId id="280" r:id="rId4"/>
    <p:sldId id="281" r:id="rId5"/>
    <p:sldId id="279" r:id="rId6"/>
    <p:sldId id="282" r:id="rId7"/>
    <p:sldId id="301" r:id="rId8"/>
    <p:sldId id="28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89851F-7472-494A-91D2-28F3DC9E0686}" v="1" dt="2018-12-27T18:37:57.5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iadam@hotmail.com" userId="35aaabc26dd741c0" providerId="LiveId" clId="{7B89851F-7472-494A-91D2-28F3DC9E0686}"/>
    <pc:docChg chg="custSel modSld">
      <pc:chgData name="bakiadam@hotmail.com" userId="35aaabc26dd741c0" providerId="LiveId" clId="{7B89851F-7472-494A-91D2-28F3DC9E0686}" dt="2018-12-27T18:37:57.718" v="0" actId="27636"/>
      <pc:docMkLst>
        <pc:docMk/>
      </pc:docMkLst>
      <pc:sldChg chg="modSp">
        <pc:chgData name="bakiadam@hotmail.com" userId="35aaabc26dd741c0" providerId="LiveId" clId="{7B89851F-7472-494A-91D2-28F3DC9E0686}" dt="2018-12-27T18:37:57.718" v="0" actId="27636"/>
        <pc:sldMkLst>
          <pc:docMk/>
          <pc:sldMk cId="0" sldId="282"/>
        </pc:sldMkLst>
        <pc:spChg chg="mod">
          <ac:chgData name="bakiadam@hotmail.com" userId="35aaabc26dd741c0" providerId="LiveId" clId="{7B89851F-7472-494A-91D2-28F3DC9E0686}" dt="2018-12-27T18:37:57.718" v="0" actId="27636"/>
          <ac:spMkLst>
            <pc:docMk/>
            <pc:sldMk cId="0" sldId="282"/>
            <ac:spMk id="29699" creationId="{67D70933-A7AD-418D-A6F7-C1643D2019C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2478033-AFC4-44C1-B232-9C7B258D4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74A0094-C32F-4C8D-857F-8CE7D89879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D99858-88FC-475C-9D1E-2B3E807E9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262517-A364-40C2-8603-49A0A6B3D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F65471-0BF9-4BEF-97A6-43F334285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8290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753B4F-B185-4798-984F-694875558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6DDCF4A-8AD8-430E-8F35-314A725D6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C04CEA-6823-4CE2-A40A-40AB9471F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315EE7-64D3-427E-93D0-AFD1B9962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8521BB-AE22-4307-83CA-CA2E9249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285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A5DCB99-442A-4D5F-8CAA-D29D009D41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16BEC1E-C9DB-41FE-8F93-620E00A15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C8D1237-A5FA-4127-A697-562BA9802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4458C9-BA9D-4D28-86B0-1838F7CC1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17A6AC-AF2B-4DB2-A844-790063F77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361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>
            <a:extLst>
              <a:ext uri="{FF2B5EF4-FFF2-40B4-BE49-F238E27FC236}">
                <a16:creationId xmlns:a16="http://schemas.microsoft.com/office/drawing/2014/main" id="{1BA455EF-65B2-498A-A6E1-F042D4E8FD43}"/>
              </a:ext>
            </a:extLst>
          </p:cNvPr>
          <p:cNvGrpSpPr>
            <a:grpSpLocks/>
          </p:cNvGrpSpPr>
          <p:nvPr/>
        </p:nvGrpSpPr>
        <p:grpSpPr bwMode="auto">
          <a:xfrm>
            <a:off x="-42333" y="1"/>
            <a:ext cx="12238567" cy="6924675"/>
            <a:chOff x="-20" y="0"/>
            <a:chExt cx="5782" cy="4362"/>
          </a:xfrm>
        </p:grpSpPr>
        <p:sp>
          <p:nvSpPr>
            <p:cNvPr id="5" name="Rectangle 28" descr="Stonbk">
              <a:extLst>
                <a:ext uri="{FF2B5EF4-FFF2-40B4-BE49-F238E27FC236}">
                  <a16:creationId xmlns:a16="http://schemas.microsoft.com/office/drawing/2014/main" id="{E683286D-43FD-4A93-A420-125738D3D041}"/>
                </a:ext>
              </a:extLst>
            </p:cNvPr>
            <p:cNvSpPr>
              <a:spLocks noChangeArrowheads="1"/>
            </p:cNvSpPr>
            <p:nvPr userDrawn="1"/>
          </p:nvSpPr>
          <p:spPr bwMode="white">
            <a:xfrm>
              <a:off x="-15" y="5"/>
              <a:ext cx="5775" cy="4311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6" name="Rectangle 9">
              <a:extLst>
                <a:ext uri="{FF2B5EF4-FFF2-40B4-BE49-F238E27FC236}">
                  <a16:creationId xmlns:a16="http://schemas.microsoft.com/office/drawing/2014/main" id="{B6907B93-9B95-4F5B-8ACF-8F402C313FF3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0" y="0"/>
              <a:ext cx="743" cy="433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>
                <a:latin typeface="Arial" charset="0"/>
              </a:endParaRPr>
            </a:p>
          </p:txBody>
        </p:sp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08E96EE1-C7A7-4693-B965-2A5EEA35077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695" y="0"/>
              <a:ext cx="50" cy="436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pic>
          <p:nvPicPr>
            <p:cNvPr id="8" name="Picture 11" descr="C:\My Documents\bits\Astonbnr.GIF">
              <a:extLst>
                <a:ext uri="{FF2B5EF4-FFF2-40B4-BE49-F238E27FC236}">
                  <a16:creationId xmlns:a16="http://schemas.microsoft.com/office/drawing/2014/main" id="{BA393415-2FA0-40CA-B7CD-E016259F24C9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3"/>
            <a:stretch>
              <a:fillRect/>
            </a:stretch>
          </p:blipFill>
          <p:spPr bwMode="gray">
            <a:xfrm>
              <a:off x="0" y="1705"/>
              <a:ext cx="5760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14">
              <a:extLst>
                <a:ext uri="{FF2B5EF4-FFF2-40B4-BE49-F238E27FC236}">
                  <a16:creationId xmlns:a16="http://schemas.microsoft.com/office/drawing/2014/main" id="{EAD0D8AE-96CA-41C4-B8E8-AA226B5018F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5400000">
              <a:off x="3204" y="-396"/>
              <a:ext cx="47" cy="50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0" name="Rectangle 12">
              <a:extLst>
                <a:ext uri="{FF2B5EF4-FFF2-40B4-BE49-F238E27FC236}">
                  <a16:creationId xmlns:a16="http://schemas.microsoft.com/office/drawing/2014/main" id="{C5A88D45-FC12-4C5B-9391-79D7E403759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5400000">
              <a:off x="3204" y="-852"/>
              <a:ext cx="47" cy="506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1" name="Rectangle 13">
              <a:extLst>
                <a:ext uri="{FF2B5EF4-FFF2-40B4-BE49-F238E27FC236}">
                  <a16:creationId xmlns:a16="http://schemas.microsoft.com/office/drawing/2014/main" id="{58B80CEB-E4CC-487F-9C0B-B08962E0472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-20" y="0"/>
              <a:ext cx="47" cy="434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2" name="Line 18">
              <a:extLst>
                <a:ext uri="{FF2B5EF4-FFF2-40B4-BE49-F238E27FC236}">
                  <a16:creationId xmlns:a16="http://schemas.microsoft.com/office/drawing/2014/main" id="{A0EC3F6F-8C61-4FD5-9F60-20EE12788A3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14" y="2118"/>
              <a:ext cx="28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Line 19">
              <a:extLst>
                <a:ext uri="{FF2B5EF4-FFF2-40B4-BE49-F238E27FC236}">
                  <a16:creationId xmlns:a16="http://schemas.microsoft.com/office/drawing/2014/main" id="{C53729EA-41AA-4C3A-98DE-5FE1A1F8D0E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V="1">
              <a:off x="27" y="2116"/>
              <a:ext cx="23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24">
              <a:extLst>
                <a:ext uri="{FF2B5EF4-FFF2-40B4-BE49-F238E27FC236}">
                  <a16:creationId xmlns:a16="http://schemas.microsoft.com/office/drawing/2014/main" id="{63FE2F64-FDFB-462D-BCCA-A40DEB6BA74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" y="2115"/>
              <a:ext cx="65" cy="86"/>
            </a:xfrm>
            <a:custGeom>
              <a:avLst/>
              <a:gdLst>
                <a:gd name="T0" fmla="*/ 0 w 65"/>
                <a:gd name="T1" fmla="*/ 0 h 86"/>
                <a:gd name="T2" fmla="*/ 15 w 65"/>
                <a:gd name="T3" fmla="*/ 12 h 86"/>
                <a:gd name="T4" fmla="*/ 27 w 65"/>
                <a:gd name="T5" fmla="*/ 23 h 86"/>
                <a:gd name="T6" fmla="*/ 36 w 65"/>
                <a:gd name="T7" fmla="*/ 35 h 86"/>
                <a:gd name="T8" fmla="*/ 47 w 65"/>
                <a:gd name="T9" fmla="*/ 45 h 86"/>
                <a:gd name="T10" fmla="*/ 56 w 65"/>
                <a:gd name="T11" fmla="*/ 66 h 86"/>
                <a:gd name="T12" fmla="*/ 63 w 65"/>
                <a:gd name="T13" fmla="*/ 80 h 86"/>
                <a:gd name="T14" fmla="*/ 65 w 65"/>
                <a:gd name="T15" fmla="*/ 86 h 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86">
                  <a:moveTo>
                    <a:pt x="0" y="0"/>
                  </a:moveTo>
                  <a:cubicBezTo>
                    <a:pt x="9" y="4"/>
                    <a:pt x="6" y="10"/>
                    <a:pt x="15" y="12"/>
                  </a:cubicBezTo>
                  <a:cubicBezTo>
                    <a:pt x="18" y="20"/>
                    <a:pt x="19" y="20"/>
                    <a:pt x="27" y="23"/>
                  </a:cubicBezTo>
                  <a:cubicBezTo>
                    <a:pt x="29" y="29"/>
                    <a:pt x="30" y="32"/>
                    <a:pt x="36" y="35"/>
                  </a:cubicBezTo>
                  <a:cubicBezTo>
                    <a:pt x="40" y="40"/>
                    <a:pt x="43" y="40"/>
                    <a:pt x="47" y="45"/>
                  </a:cubicBezTo>
                  <a:cubicBezTo>
                    <a:pt x="49" y="71"/>
                    <a:pt x="49" y="52"/>
                    <a:pt x="56" y="66"/>
                  </a:cubicBezTo>
                  <a:cubicBezTo>
                    <a:pt x="57" y="74"/>
                    <a:pt x="56" y="77"/>
                    <a:pt x="63" y="80"/>
                  </a:cubicBezTo>
                  <a:cubicBezTo>
                    <a:pt x="65" y="85"/>
                    <a:pt x="65" y="83"/>
                    <a:pt x="65" y="8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26">
              <a:extLst>
                <a:ext uri="{FF2B5EF4-FFF2-40B4-BE49-F238E27FC236}">
                  <a16:creationId xmlns:a16="http://schemas.microsoft.com/office/drawing/2014/main" id="{B7F5BA8D-18BC-44E1-8568-68FF1761AA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4" y="2118"/>
              <a:ext cx="71" cy="84"/>
            </a:xfrm>
            <a:custGeom>
              <a:avLst/>
              <a:gdLst>
                <a:gd name="T0" fmla="*/ 69 w 71"/>
                <a:gd name="T1" fmla="*/ 0 h 84"/>
                <a:gd name="T2" fmla="*/ 61 w 71"/>
                <a:gd name="T3" fmla="*/ 27 h 84"/>
                <a:gd name="T4" fmla="*/ 52 w 71"/>
                <a:gd name="T5" fmla="*/ 57 h 84"/>
                <a:gd name="T6" fmla="*/ 46 w 71"/>
                <a:gd name="T7" fmla="*/ 72 h 84"/>
                <a:gd name="T8" fmla="*/ 33 w 71"/>
                <a:gd name="T9" fmla="*/ 63 h 84"/>
                <a:gd name="T10" fmla="*/ 25 w 71"/>
                <a:gd name="T11" fmla="*/ 51 h 84"/>
                <a:gd name="T12" fmla="*/ 10 w 71"/>
                <a:gd name="T13" fmla="*/ 39 h 84"/>
                <a:gd name="T14" fmla="*/ 4 w 71"/>
                <a:gd name="T15" fmla="*/ 77 h 84"/>
                <a:gd name="T16" fmla="*/ 1 w 71"/>
                <a:gd name="T17" fmla="*/ 84 h 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1" h="84">
                  <a:moveTo>
                    <a:pt x="69" y="0"/>
                  </a:moveTo>
                  <a:cubicBezTo>
                    <a:pt x="65" y="10"/>
                    <a:pt x="71" y="21"/>
                    <a:pt x="61" y="27"/>
                  </a:cubicBezTo>
                  <a:cubicBezTo>
                    <a:pt x="59" y="37"/>
                    <a:pt x="62" y="55"/>
                    <a:pt x="52" y="57"/>
                  </a:cubicBezTo>
                  <a:cubicBezTo>
                    <a:pt x="49" y="62"/>
                    <a:pt x="49" y="67"/>
                    <a:pt x="46" y="72"/>
                  </a:cubicBezTo>
                  <a:cubicBezTo>
                    <a:pt x="38" y="71"/>
                    <a:pt x="39" y="67"/>
                    <a:pt x="33" y="63"/>
                  </a:cubicBezTo>
                  <a:cubicBezTo>
                    <a:pt x="30" y="58"/>
                    <a:pt x="27" y="56"/>
                    <a:pt x="25" y="51"/>
                  </a:cubicBezTo>
                  <a:cubicBezTo>
                    <a:pt x="23" y="38"/>
                    <a:pt x="25" y="38"/>
                    <a:pt x="10" y="39"/>
                  </a:cubicBezTo>
                  <a:cubicBezTo>
                    <a:pt x="8" y="51"/>
                    <a:pt x="18" y="72"/>
                    <a:pt x="4" y="77"/>
                  </a:cubicBezTo>
                  <a:cubicBezTo>
                    <a:pt x="0" y="82"/>
                    <a:pt x="1" y="79"/>
                    <a:pt x="1" y="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</p:grp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59467" y="1247775"/>
            <a:ext cx="10363200" cy="1143000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3867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CB8D5693-196B-4326-891D-1CC7FBBD3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682751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98D6BB3C-2792-4F41-8C98-F7ACA7623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933951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A59A1C10-EB66-4747-AA81-A43C1F9A36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05951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C58A6-1509-41D4-93A6-E4FEC15AB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522361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44BFF39-C30F-4359-A49F-650051000D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7253DED5-18DF-4DC7-9CB1-FAEFA44EE8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FBE4B7B2-0CEF-46DE-B02D-903C73C928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FD7DC-F993-42BA-A96B-03897EC1B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715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6C2CE11C-FD81-4753-A25E-529A007379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74B4B7A4-CEB7-4B2F-A341-576547ECF7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D899979E-5794-4972-B0E4-49026FDCF8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6CF94-E230-4740-9F16-DF544959B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939989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959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B316CE8C-1E3E-4863-822D-69A795230C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313BA3C-5CEE-4C89-8711-C39E49BBF5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D5EDBAF8-E04A-49E6-A5FF-13ECE6AF52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A32AF-D186-4849-9DA8-7E0BD6C19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46708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E263633A-440F-4E1D-AD99-6AF77408B0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9E8940EB-E3BE-4CEB-892A-2B1D799A4D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1AEAF0D0-6E23-4684-A387-FE0EB508C8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A7AC4-5F66-40B9-BA03-7365CD6FD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0223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D3CA0F5C-90B9-41EE-B782-7490221B6B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360F095B-73C8-4CCE-A916-D1A93B30A7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7A6C72BE-C08A-42DB-8F7E-1A247EC960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B1BDD-2BE8-4E5C-BAA6-8D93BF75B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37454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E1BE22AF-89C3-49DA-82D0-BABAB74DC4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8BAE8EEC-6764-43A0-9936-E15E7A2BB1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BBE06774-66C1-449D-98B1-A6AC9EFDF2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6E240-1FFC-49D5-82AE-04FDFC9A6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89311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DE100989-182A-4F49-BCD2-56383B8D47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728D845E-F068-49EA-BEF6-2349702316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A7A2F297-C805-40B0-8468-A998B74F48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EA71A-92D2-432C-8658-135496387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3678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E7B6C8-256D-4A40-AE1F-042D95431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4D8AC4-8ED2-431E-ABD0-EAD2551C7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26435CD-88CB-4B65-92DF-C588CAD2F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E884E6-03E3-4855-9D19-39406F15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1016EF-146E-49E1-BED1-34DD4F247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6493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E65432DE-BE9B-404F-B41B-4D5B65FAE1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8A9BF8AA-44A2-4DF7-91E0-67596910A4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BA13C9FF-04DB-41BD-8BB3-CC846DD3C3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7692B-4569-4B7F-9BF6-B3878D165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89921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560A10D0-8F5A-45AC-B13A-E818F7ED92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6C4A9A3F-86EF-4B2D-AF63-DDF2E125A3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34DD6D2E-13F2-4A50-969E-97AB4B6C6B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1F326-4C0B-4D4F-B20F-4F94D4076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70595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448800" y="609600"/>
            <a:ext cx="2590800" cy="54864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676400" y="609600"/>
            <a:ext cx="7569200" cy="54864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4E595772-674C-43CB-A8A9-A1D9600653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9549BFF1-DE20-4DB4-966D-B88571E02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103A9778-B803-41C3-A967-4971FEB907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7F3BF-0A4F-4D90-844C-8176812C2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58747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D4E360-D800-4EED-B6D1-6AE9F3B69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0A49143-7DF0-4C71-A4AE-574B06875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FAF76A-1437-4292-B0E0-9F17D0C9F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02DCB7-0B5F-4267-80CB-1B2AE36CB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738192C-E9FC-4CC7-8530-374EFC074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27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79E952-CCA2-4AD6-A3C9-6F0DE5D65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42A251-362D-4FFF-B499-CCEBE2717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26E919B-DF66-494F-9507-D4FE2AFEC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034237F-0BC7-473A-A68B-848B06D82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B986F96-C6C2-4FEA-B792-167F683C0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213D38F-3C2D-4FB6-999D-37AAD2D4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510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2FA100-7A3C-41B8-B398-3DC969D8C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60B137-1E8E-4479-A313-6BA822F3C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287DC3-28A6-4727-A57F-98F416CA4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40ABEA6-EEE8-4061-8994-A364A99C1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8992F2D-B221-49AC-8AB9-8FF80F89F7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04475AC-615B-4D0F-9187-5E5F5A883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1F716BB-5E2C-4F0E-B39A-3A728670F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59FE1C0-104A-42EC-A557-454B08FF4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183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A74A1F-4313-461B-B011-EE488A977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EA00A26-243F-4E81-95C7-EABF6DC4E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DEE4824-8A9C-4DEA-AE28-38BC20775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C81BC8E-B68E-4C99-BA53-801C8A7D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4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B57A248-4491-467A-BE05-7EF6B3F03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00ABEA5-E7E3-46ED-9A18-563B3C1D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034D3FB-6DE2-4FC3-9683-5619F2EC3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282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AB30E2E-A0BE-417B-AEC5-40A074C14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6094A2-AA0A-41F3-9AE0-8CFD1AD72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7DF6E30-8178-4170-88D4-275F053F8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9D398EF-8DA9-4691-8FF9-4649C2389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D5BAB49-6DB3-4B22-84C5-B292CAFBA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A38704F-7BE4-4B68-89DD-CEC789AD8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027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5147A5-9CD7-40EF-9B02-00170A066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557887F-9E4B-4F5A-8158-35B7698AAB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8F3DBAE-FA36-4768-94F9-AF25A444E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B8BE3C3-DFBF-4156-AB40-EEF9093CB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54E857-1C2F-43D8-977B-4FE9AA410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2976CE1-A918-4E3D-BC6F-6CF49B51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58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2FD81C5-BFA7-4FC7-A187-F23C636B1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41055F7-3B86-42E1-919B-84352E68C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8B4B3A-F251-4074-B382-4DBD20DA22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705D2-35EE-49CF-99FD-7ECFD6E9684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BFB9EF-7E43-40C0-B5F2-8A5FA94BA1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2BA4AE0-1121-429A-A7E9-053BC67BF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8AAE2-158C-4DD1-B493-8631BF3794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37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7">
            <a:extLst>
              <a:ext uri="{FF2B5EF4-FFF2-40B4-BE49-F238E27FC236}">
                <a16:creationId xmlns:a16="http://schemas.microsoft.com/office/drawing/2014/main" id="{A3B91098-E0F2-45E1-857C-77D8ACE94A58}"/>
              </a:ext>
            </a:extLst>
          </p:cNvPr>
          <p:cNvGrpSpPr>
            <a:grpSpLocks/>
          </p:cNvGrpSpPr>
          <p:nvPr/>
        </p:nvGrpSpPr>
        <p:grpSpPr bwMode="auto">
          <a:xfrm>
            <a:off x="0" y="1"/>
            <a:ext cx="12192000" cy="6869113"/>
            <a:chOff x="0" y="0"/>
            <a:chExt cx="5760" cy="4327"/>
          </a:xfrm>
        </p:grpSpPr>
        <p:sp>
          <p:nvSpPr>
            <p:cNvPr id="3075" name="Rectangle 3">
              <a:extLst>
                <a:ext uri="{FF2B5EF4-FFF2-40B4-BE49-F238E27FC236}">
                  <a16:creationId xmlns:a16="http://schemas.microsoft.com/office/drawing/2014/main" id="{4DE3A659-1A84-40AC-B65B-86C668DFA6F3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0" y="405"/>
              <a:ext cx="743" cy="3922"/>
            </a:xfrm>
            <a:prstGeom prst="rect">
              <a:avLst/>
            </a:pr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>
                <a:latin typeface="Arial" charset="0"/>
              </a:endParaRPr>
            </a:p>
          </p:txBody>
        </p:sp>
        <p:pic>
          <p:nvPicPr>
            <p:cNvPr id="1034" name="Picture 4" descr="C:\My Documents\bits\Astonbnr.GIF">
              <a:extLst>
                <a:ext uri="{FF2B5EF4-FFF2-40B4-BE49-F238E27FC236}">
                  <a16:creationId xmlns:a16="http://schemas.microsoft.com/office/drawing/2014/main" id="{3CDA581E-18C3-4853-998A-D7B3EEF92D1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3"/>
            <a:stretch>
              <a:fillRect/>
            </a:stretch>
          </p:blipFill>
          <p:spPr bwMode="gray">
            <a:xfrm>
              <a:off x="0" y="0"/>
              <a:ext cx="5760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5" name="Rectangle 5">
              <a:extLst>
                <a:ext uri="{FF2B5EF4-FFF2-40B4-BE49-F238E27FC236}">
                  <a16:creationId xmlns:a16="http://schemas.microsoft.com/office/drawing/2014/main" id="{39F30166-E750-4087-93E0-6A20ECE9C3ED}"/>
                </a:ext>
              </a:extLst>
            </p:cNvPr>
            <p:cNvSpPr>
              <a:spLocks noChangeArrowheads="1"/>
            </p:cNvSpPr>
            <p:nvPr userDrawn="1"/>
          </p:nvSpPr>
          <p:spPr bwMode="white">
            <a:xfrm>
              <a:off x="704" y="181"/>
              <a:ext cx="5056" cy="38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036" name="Rectangle 6" descr="Stonbk">
              <a:extLst>
                <a:ext uri="{FF2B5EF4-FFF2-40B4-BE49-F238E27FC236}">
                  <a16:creationId xmlns:a16="http://schemas.microsoft.com/office/drawing/2014/main" id="{F64F11EB-4B9B-48C4-89F3-4C79AF6B3195}"/>
                </a:ext>
              </a:extLst>
            </p:cNvPr>
            <p:cNvSpPr>
              <a:spLocks noChangeArrowheads="1"/>
            </p:cNvSpPr>
            <p:nvPr userDrawn="1"/>
          </p:nvSpPr>
          <p:spPr bwMode="white">
            <a:xfrm>
              <a:off x="747" y="224"/>
              <a:ext cx="5013" cy="4092"/>
            </a:xfrm>
            <a:prstGeom prst="rect">
              <a:avLst/>
            </a:pr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037" name="Rectangle 7">
              <a:extLst>
                <a:ext uri="{FF2B5EF4-FFF2-40B4-BE49-F238E27FC236}">
                  <a16:creationId xmlns:a16="http://schemas.microsoft.com/office/drawing/2014/main" id="{59F0E6D1-3338-4509-B730-F40889423160}"/>
                </a:ext>
              </a:extLst>
            </p:cNvPr>
            <p:cNvSpPr>
              <a:spLocks noChangeArrowheads="1"/>
            </p:cNvSpPr>
            <p:nvPr userDrawn="1"/>
          </p:nvSpPr>
          <p:spPr bwMode="white">
            <a:xfrm>
              <a:off x="703" y="186"/>
              <a:ext cx="46" cy="413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038" name="Line 8">
              <a:extLst>
                <a:ext uri="{FF2B5EF4-FFF2-40B4-BE49-F238E27FC236}">
                  <a16:creationId xmlns:a16="http://schemas.microsoft.com/office/drawing/2014/main" id="{ABD8FF0D-BBAC-4424-ABC2-AA137B80E511}"/>
                </a:ext>
              </a:extLst>
            </p:cNvPr>
            <p:cNvSpPr>
              <a:spLocks noChangeShapeType="1"/>
            </p:cNvSpPr>
            <p:nvPr userDrawn="1"/>
          </p:nvSpPr>
          <p:spPr bwMode="hidden">
            <a:xfrm>
              <a:off x="0" y="415"/>
              <a:ext cx="257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39" name="Line 9">
              <a:extLst>
                <a:ext uri="{FF2B5EF4-FFF2-40B4-BE49-F238E27FC236}">
                  <a16:creationId xmlns:a16="http://schemas.microsoft.com/office/drawing/2014/main" id="{3719A387-E773-4351-8243-31B74882BA00}"/>
                </a:ext>
              </a:extLst>
            </p:cNvPr>
            <p:cNvSpPr>
              <a:spLocks noChangeShapeType="1"/>
            </p:cNvSpPr>
            <p:nvPr userDrawn="1"/>
          </p:nvSpPr>
          <p:spPr bwMode="hidden">
            <a:xfrm>
              <a:off x="421" y="412"/>
              <a:ext cx="282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Rectangle 10">
              <a:extLst>
                <a:ext uri="{FF2B5EF4-FFF2-40B4-BE49-F238E27FC236}">
                  <a16:creationId xmlns:a16="http://schemas.microsoft.com/office/drawing/2014/main" id="{B40F0DE3-FF47-4211-801C-60F5AC5029F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7" cy="432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</p:grpSp>
      <p:sp>
        <p:nvSpPr>
          <p:cNvPr id="1027" name="Rectangle 11">
            <a:extLst>
              <a:ext uri="{FF2B5EF4-FFF2-40B4-BE49-F238E27FC236}">
                <a16:creationId xmlns:a16="http://schemas.microsoft.com/office/drawing/2014/main" id="{4A35598D-77AB-4067-8C7B-F40581DD49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8" name="Rectangle 12">
            <a:extLst>
              <a:ext uri="{FF2B5EF4-FFF2-40B4-BE49-F238E27FC236}">
                <a16:creationId xmlns:a16="http://schemas.microsoft.com/office/drawing/2014/main" id="{1BC35B74-0CB6-4E38-8BB2-1D4D71876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CEAFD891-3110-43A2-A4FA-195575F6C03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76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6" name="Rectangle 14">
            <a:extLst>
              <a:ext uri="{FF2B5EF4-FFF2-40B4-BE49-F238E27FC236}">
                <a16:creationId xmlns:a16="http://schemas.microsoft.com/office/drawing/2014/main" id="{1754F0E3-AD7B-4907-9793-2901AD5E3F7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27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7" name="Rectangle 15">
            <a:extLst>
              <a:ext uri="{FF2B5EF4-FFF2-40B4-BE49-F238E27FC236}">
                <a16:creationId xmlns:a16="http://schemas.microsoft.com/office/drawing/2014/main" id="{488569A4-86A5-43F4-AA96-23C32A63F5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68FC7AA-B095-4C3A-AFBA-DC5495D0CA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Rectangle 18">
            <a:extLst>
              <a:ext uri="{FF2B5EF4-FFF2-40B4-BE49-F238E27FC236}">
                <a16:creationId xmlns:a16="http://schemas.microsoft.com/office/drawing/2014/main" id="{89CA8923-7DD3-4E63-99B8-2E3089677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133" y="268288"/>
            <a:ext cx="10701867" cy="74612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r-TR" sz="2400"/>
          </a:p>
        </p:txBody>
      </p:sp>
    </p:spTree>
    <p:extLst>
      <p:ext uri="{BB962C8B-B14F-4D97-AF65-F5344CB8AC3E}">
        <p14:creationId xmlns:p14="http://schemas.microsoft.com/office/powerpoint/2010/main" val="3394622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F361C224-9940-4DBE-9A25-96341EA1F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err="1">
                <a:solidFill>
                  <a:schemeClr val="bg1">
                    <a:lumMod val="20000"/>
                    <a:lumOff val="80000"/>
                  </a:schemeClr>
                </a:solidFill>
              </a:rPr>
              <a:t>Maniheizm</a:t>
            </a:r>
            <a:endParaRPr lang="tr-TR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5603" name="2 İçerik Yer Tutucusu">
            <a:extLst>
              <a:ext uri="{FF2B5EF4-FFF2-40B4-BE49-F238E27FC236}">
                <a16:creationId xmlns:a16="http://schemas.microsoft.com/office/drawing/2014/main" id="{0806193B-240A-4FAD-A779-B10D773FCA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81300" y="1500188"/>
            <a:ext cx="7772400" cy="4595812"/>
          </a:xfrm>
        </p:spPr>
        <p:txBody>
          <a:bodyPr/>
          <a:lstStyle/>
          <a:p>
            <a:r>
              <a:rPr lang="tr-TR" altLang="tr-TR"/>
              <a:t>Gnostik bir din</a:t>
            </a:r>
          </a:p>
          <a:p>
            <a:r>
              <a:rPr lang="tr-TR" altLang="tr-TR"/>
              <a:t>Bugün mensubu yok</a:t>
            </a:r>
          </a:p>
          <a:p>
            <a:r>
              <a:rPr lang="tr-TR" altLang="tr-TR"/>
              <a:t>Kurucusu. Mani (MS 216-276)</a:t>
            </a:r>
          </a:p>
          <a:p>
            <a:r>
              <a:rPr lang="tr-TR" altLang="tr-TR"/>
              <a:t>Misyoner karakterli</a:t>
            </a:r>
          </a:p>
          <a:p>
            <a:r>
              <a:rPr lang="tr-TR" altLang="tr-TR"/>
              <a:t>Mecusilik, budizm, hıristiyanlık karışımı kurtarıcı dini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>
            <a:extLst>
              <a:ext uri="{FF2B5EF4-FFF2-40B4-BE49-F238E27FC236}">
                <a16:creationId xmlns:a16="http://schemas.microsoft.com/office/drawing/2014/main" id="{DEBF9B60-1BD6-4747-8158-1B2F6E18AB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Mani</a:t>
            </a:r>
          </a:p>
        </p:txBody>
      </p:sp>
      <p:sp>
        <p:nvSpPr>
          <p:cNvPr id="26627" name="2 İçerik Yer Tutucusu">
            <a:extLst>
              <a:ext uri="{FF2B5EF4-FFF2-40B4-BE49-F238E27FC236}">
                <a16:creationId xmlns:a16="http://schemas.microsoft.com/office/drawing/2014/main" id="{71FB5E97-E2E3-4789-8982-D78ADC3E28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Irak’da 216’da doğdu.</a:t>
            </a:r>
          </a:p>
          <a:p>
            <a:r>
              <a:rPr lang="tr-TR" altLang="tr-TR"/>
              <a:t>Gnostik Hıristiyan mezhebine mensuptu</a:t>
            </a:r>
          </a:p>
          <a:p>
            <a:r>
              <a:rPr lang="tr-TR" altLang="tr-TR"/>
              <a:t>24 yaşında bir vizyon yaşadı ve peygamberlik görevi aldığını iddia edip Hıristiyanlığı terketti. Kendisini ışık elçisi ilan etti ve görüşlerini yaymaya başladı.</a:t>
            </a:r>
          </a:p>
          <a:p>
            <a:r>
              <a:rPr lang="tr-TR" altLang="tr-TR"/>
              <a:t>İran’a gitti ve Sasani kralı I.Şapur’a görüşlerini aktardı. 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>
            <a:extLst>
              <a:ext uri="{FF2B5EF4-FFF2-40B4-BE49-F238E27FC236}">
                <a16:creationId xmlns:a16="http://schemas.microsoft.com/office/drawing/2014/main" id="{D426B0A2-1625-46BE-85BD-94D1B2605C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81300" y="609600"/>
            <a:ext cx="7772400" cy="890588"/>
          </a:xfrm>
        </p:spPr>
        <p:txBody>
          <a:bodyPr/>
          <a:lstStyle/>
          <a:p>
            <a:endParaRPr lang="tr-TR" altLang="tr-TR"/>
          </a:p>
        </p:txBody>
      </p:sp>
      <p:sp>
        <p:nvSpPr>
          <p:cNvPr id="27651" name="2 İçerik Yer Tutucusu">
            <a:extLst>
              <a:ext uri="{FF2B5EF4-FFF2-40B4-BE49-F238E27FC236}">
                <a16:creationId xmlns:a16="http://schemas.microsoft.com/office/drawing/2014/main" id="{326B2B69-3769-42C3-A5F3-7A406A67E8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81300" y="1571626"/>
            <a:ext cx="7772400" cy="4524375"/>
          </a:xfrm>
        </p:spPr>
        <p:txBody>
          <a:bodyPr/>
          <a:lstStyle/>
          <a:p>
            <a:r>
              <a:rPr lang="tr-TR" altLang="tr-TR"/>
              <a:t>Şapur’un desteğiyle nüfuz alanını genişletti.</a:t>
            </a:r>
          </a:p>
          <a:p>
            <a:r>
              <a:rPr lang="tr-TR" altLang="tr-TR"/>
              <a:t>Öğrencileri onun kurtarıcı Saoşyant, Maitreya ve İsa olduğunu yaydılar.</a:t>
            </a:r>
          </a:p>
          <a:p>
            <a:r>
              <a:rPr lang="tr-TR" altLang="tr-TR"/>
              <a:t>Şapur sonrasında İran’da Mani öğretisi yasaklandı ve Mani yakalanarak 276’da öldürüldü.</a:t>
            </a: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>
            <a:extLst>
              <a:ext uri="{FF2B5EF4-FFF2-40B4-BE49-F238E27FC236}">
                <a16:creationId xmlns:a16="http://schemas.microsoft.com/office/drawing/2014/main" id="{6DCFB8F1-B769-4CFA-BC14-53E948F782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28675" name="2 İçerik Yer Tutucusu">
            <a:extLst>
              <a:ext uri="{FF2B5EF4-FFF2-40B4-BE49-F238E27FC236}">
                <a16:creationId xmlns:a16="http://schemas.microsoft.com/office/drawing/2014/main" id="{E8E99974-5373-49B9-A5BD-CB54981053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81300" y="1412876"/>
            <a:ext cx="7772400" cy="4683125"/>
          </a:xfrm>
        </p:spPr>
        <p:txBody>
          <a:bodyPr/>
          <a:lstStyle/>
          <a:p>
            <a:r>
              <a:rPr lang="tr-TR" altLang="tr-TR"/>
              <a:t>Buna rağmen Maniheizm yayılmaya devam etti.</a:t>
            </a:r>
          </a:p>
          <a:p>
            <a:r>
              <a:rPr lang="tr-TR" altLang="tr-TR"/>
              <a:t>kısa sürede Orta Asyaya kadar yayıldı.</a:t>
            </a:r>
          </a:p>
          <a:p>
            <a:r>
              <a:rPr lang="tr-TR" altLang="tr-TR"/>
              <a:t>VIII. Asırda Uygurlar kabul etti</a:t>
            </a:r>
          </a:p>
          <a:p>
            <a:r>
              <a:rPr lang="tr-TR" altLang="tr-TR"/>
              <a:t>Batı’da IV. Asırda Hıristiyanlığa rakip oldu</a:t>
            </a:r>
          </a:p>
          <a:p>
            <a:r>
              <a:rPr lang="tr-TR" altLang="tr-TR"/>
              <a:t>İslam’ın çıkışı, Hıristiyanlık etkisiyle zayıfladı. XIII. Asırda Moğol etkisi ile iyice zayıfladı. XVI asırda tamamen yok oldu</a:t>
            </a: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>
            <a:extLst>
              <a:ext uri="{FF2B5EF4-FFF2-40B4-BE49-F238E27FC236}">
                <a16:creationId xmlns:a16="http://schemas.microsoft.com/office/drawing/2014/main" id="{64FF23BC-AE1D-484A-8A0C-63519E31C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Kutsal Metin</a:t>
            </a:r>
          </a:p>
        </p:txBody>
      </p:sp>
      <p:sp>
        <p:nvSpPr>
          <p:cNvPr id="29699" name="2 İçerik Yer Tutucusu">
            <a:extLst>
              <a:ext uri="{FF2B5EF4-FFF2-40B4-BE49-F238E27FC236}">
                <a16:creationId xmlns:a16="http://schemas.microsoft.com/office/drawing/2014/main" id="{67D70933-A7AD-418D-A6F7-C1643D201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tr-TR" sz="5100" dirty="0">
                <a:solidFill>
                  <a:srgbClr val="C00000"/>
                </a:solidFill>
              </a:rPr>
              <a:t>Hayat İncili</a:t>
            </a:r>
            <a:r>
              <a:rPr lang="tr-TR" sz="5100" dirty="0"/>
              <a:t>: </a:t>
            </a:r>
            <a:r>
              <a:rPr lang="tr-TR" dirty="0"/>
              <a:t>Mani tarafından </a:t>
            </a:r>
            <a:r>
              <a:rPr lang="tr-TR" dirty="0" err="1"/>
              <a:t>aramice</a:t>
            </a:r>
            <a:r>
              <a:rPr lang="tr-TR" dirty="0"/>
              <a:t> yazılmıştır. Bu metinde Mani, kendisinin tanrı tarafından görevlendirilmesinden</a:t>
            </a:r>
          </a:p>
          <a:p>
            <a:pPr>
              <a:defRPr/>
            </a:pPr>
            <a:r>
              <a:rPr lang="tr-TR" dirty="0"/>
              <a:t>bu inancın yayılmasına kadar birçok konuda görüş beyan etmektedir.</a:t>
            </a:r>
          </a:p>
          <a:p>
            <a:pPr>
              <a:defRPr/>
            </a:pPr>
            <a:r>
              <a:rPr lang="tr-TR" dirty="0"/>
              <a:t>Metnin giriş bölümünde geçen </a:t>
            </a:r>
            <a:r>
              <a:rPr lang="tr-TR" i="1" dirty="0"/>
              <a:t>“Ben Mani, Hakikatin babası Tanrı’nın arzusuyla İsa Mesih’in Havarisi” </a:t>
            </a:r>
            <a:r>
              <a:rPr lang="tr-TR" dirty="0"/>
              <a:t>ifadesi Mani’nin dini öğretideki konumunu belirlemektedir. Özellikle </a:t>
            </a:r>
            <a:r>
              <a:rPr lang="tr-TR" dirty="0" err="1"/>
              <a:t>Maniheist</a:t>
            </a:r>
            <a:r>
              <a:rPr lang="tr-TR" dirty="0"/>
              <a:t> misyonerlerin seyahatlerinde yanlarında götürdükleri </a:t>
            </a:r>
            <a:r>
              <a:rPr lang="tr-TR" i="1" dirty="0"/>
              <a:t>Hayat </a:t>
            </a:r>
            <a:r>
              <a:rPr lang="tr-TR" i="1" dirty="0" err="1"/>
              <a:t>İncili</a:t>
            </a:r>
            <a:r>
              <a:rPr lang="tr-TR" dirty="0" err="1"/>
              <a:t>’nin</a:t>
            </a:r>
            <a:r>
              <a:rPr lang="tr-TR" dirty="0"/>
              <a:t> Mani hayattayken birçok dile çevrildiği kabul edilmektedir.</a:t>
            </a: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Unvan 1">
            <a:extLst>
              <a:ext uri="{FF2B5EF4-FFF2-40B4-BE49-F238E27FC236}">
                <a16:creationId xmlns:a16="http://schemas.microsoft.com/office/drawing/2014/main" id="{A6680C5D-312C-4B41-9F3E-49AAE62C48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30723" name="İçerik Yer Tutucusu 2">
            <a:extLst>
              <a:ext uri="{FF2B5EF4-FFF2-40B4-BE49-F238E27FC236}">
                <a16:creationId xmlns:a16="http://schemas.microsoft.com/office/drawing/2014/main" id="{88E4294C-AEE4-47C9-B3E2-478D2EE6CE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Hayat Hazinesi</a:t>
            </a:r>
          </a:p>
          <a:p>
            <a:r>
              <a:rPr lang="tr-TR" altLang="tr-TR"/>
              <a:t>Şapuragan</a:t>
            </a:r>
          </a:p>
          <a:p>
            <a:r>
              <a:rPr lang="tr-TR" altLang="tr-TR"/>
              <a:t>Sırlar Kitabı</a:t>
            </a:r>
          </a:p>
          <a:p>
            <a:r>
              <a:rPr lang="tr-TR" altLang="tr-TR"/>
              <a:t>Mektuplar</a:t>
            </a: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Başlık">
            <a:extLst>
              <a:ext uri="{FF2B5EF4-FFF2-40B4-BE49-F238E27FC236}">
                <a16:creationId xmlns:a16="http://schemas.microsoft.com/office/drawing/2014/main" id="{3D50ED3D-9442-4FFF-8D11-8A78E827F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Teoloji</a:t>
            </a:r>
          </a:p>
        </p:txBody>
      </p:sp>
      <p:sp>
        <p:nvSpPr>
          <p:cNvPr id="31747" name="2 İçerik Yer Tutucusu">
            <a:extLst>
              <a:ext uri="{FF2B5EF4-FFF2-40B4-BE49-F238E27FC236}">
                <a16:creationId xmlns:a16="http://schemas.microsoft.com/office/drawing/2014/main" id="{829F1172-E9A6-4E8F-BF92-DC21C9CCC8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Gnostik düalizm</a:t>
            </a:r>
          </a:p>
          <a:p>
            <a:r>
              <a:rPr lang="tr-TR" altLang="tr-TR"/>
              <a:t>Işık Tanrısı Zurvan: İyilik tanrısı, Kuzeyde,</a:t>
            </a:r>
          </a:p>
          <a:p>
            <a:r>
              <a:rPr lang="tr-TR" altLang="tr-TR"/>
              <a:t>Kötülük/Karanlık Kralı güneyde egemen</a:t>
            </a:r>
          </a:p>
          <a:p>
            <a:endParaRPr lang="tr-TR" altLang="tr-TR"/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andstone">
  <a:themeElements>
    <a:clrScheme name="Sandstone 1">
      <a:dk1>
        <a:srgbClr val="333333"/>
      </a:dk1>
      <a:lt1>
        <a:srgbClr val="BAB9A0"/>
      </a:lt1>
      <a:dk2>
        <a:srgbClr val="000000"/>
      </a:dk2>
      <a:lt2>
        <a:srgbClr val="333329"/>
      </a:lt2>
      <a:accent1>
        <a:srgbClr val="F4F3D9"/>
      </a:accent1>
      <a:accent2>
        <a:srgbClr val="E09142"/>
      </a:accent2>
      <a:accent3>
        <a:srgbClr val="D9D9CD"/>
      </a:accent3>
      <a:accent4>
        <a:srgbClr val="2A2A2A"/>
      </a:accent4>
      <a:accent5>
        <a:srgbClr val="F8F8E9"/>
      </a:accent5>
      <a:accent6>
        <a:srgbClr val="CB833B"/>
      </a:accent6>
      <a:hlink>
        <a:srgbClr val="AE4828"/>
      </a:hlink>
      <a:folHlink>
        <a:srgbClr val="6A6954"/>
      </a:folHlink>
    </a:clrScheme>
    <a:fontScheme name="Sandsto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ndstone 1">
        <a:dk1>
          <a:srgbClr val="333333"/>
        </a:dk1>
        <a:lt1>
          <a:srgbClr val="BAB9A0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9D9CD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2">
        <a:dk1>
          <a:srgbClr val="333333"/>
        </a:dk1>
        <a:lt1>
          <a:srgbClr val="BDB9BF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BD9DC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3">
        <a:dk1>
          <a:srgbClr val="3D3D3D"/>
        </a:dk1>
        <a:lt1>
          <a:srgbClr val="EAEAEA"/>
        </a:lt1>
        <a:dk2>
          <a:srgbClr val="000000"/>
        </a:dk2>
        <a:lt2>
          <a:srgbClr val="333333"/>
        </a:lt2>
        <a:accent1>
          <a:srgbClr val="FFFFFF"/>
        </a:accent1>
        <a:accent2>
          <a:srgbClr val="969696"/>
        </a:accent2>
        <a:accent3>
          <a:srgbClr val="F3F3F3"/>
        </a:accent3>
        <a:accent4>
          <a:srgbClr val="333333"/>
        </a:accent4>
        <a:accent5>
          <a:srgbClr val="FFFFFF"/>
        </a:accent5>
        <a:accent6>
          <a:srgbClr val="878787"/>
        </a:accent6>
        <a:hlink>
          <a:srgbClr val="4D4D4D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Geniş ekran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Teması</vt:lpstr>
      <vt:lpstr>Sandstone</vt:lpstr>
      <vt:lpstr>Maniheizm</vt:lpstr>
      <vt:lpstr>Mani</vt:lpstr>
      <vt:lpstr>PowerPoint Sunusu</vt:lpstr>
      <vt:lpstr>PowerPoint Sunusu</vt:lpstr>
      <vt:lpstr>Kutsal Metin</vt:lpstr>
      <vt:lpstr>PowerPoint Sunusu</vt:lpstr>
      <vt:lpstr>Teoloji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Maniheizm</dc:title>
  <dc:creator>bakiadam@hotmail.com</dc:creator>
  <cp:lastModifiedBy>bakiadam@hotmail.com</cp:lastModifiedBy>
  <cp:revision>1</cp:revision>
  <dcterms:created xsi:type="dcterms:W3CDTF">2018-12-27T18:37:54Z</dcterms:created>
  <dcterms:modified xsi:type="dcterms:W3CDTF">2018-12-27T18:37:59Z</dcterms:modified>
</cp:coreProperties>
</file>