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7" r:id="rId11"/>
    <p:sldId id="268" r:id="rId12"/>
    <p:sldId id="269" r:id="rId13"/>
    <p:sldId id="270" r:id="rId14"/>
    <p:sldId id="271" r:id="rId15"/>
    <p:sldId id="27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33" d="100"/>
          <a:sy n="33" d="100"/>
        </p:scale>
        <p:origin x="-23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AD5EA46-D2B9-7845-93E6-9DE0072450B5}" type="doc">
      <dgm:prSet loTypeId="urn:microsoft.com/office/officeart/2005/8/layout/hierarchy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F48DC3-1143-4C4C-9DB1-0CD3F0065035}">
      <dgm:prSet phldrT="[Text]"/>
      <dgm:spPr/>
      <dgm:t>
        <a:bodyPr/>
        <a:lstStyle/>
        <a:p>
          <a:r>
            <a:rPr lang="en-US" dirty="0" err="1" smtClean="0"/>
            <a:t>Idari</a:t>
          </a:r>
          <a:r>
            <a:rPr lang="en-US" dirty="0" smtClean="0"/>
            <a:t> </a:t>
          </a:r>
          <a:r>
            <a:rPr lang="en-US" dirty="0" err="1" smtClean="0"/>
            <a:t>uyuşmazlık</a:t>
          </a:r>
          <a:r>
            <a:rPr lang="en-US" dirty="0" smtClean="0"/>
            <a:t> </a:t>
          </a:r>
          <a:r>
            <a:rPr lang="en-US" dirty="0" err="1" smtClean="0"/>
            <a:t>çözüm</a:t>
          </a:r>
          <a:r>
            <a:rPr lang="en-US" dirty="0" smtClean="0"/>
            <a:t> </a:t>
          </a:r>
          <a:r>
            <a:rPr lang="en-US" dirty="0" err="1" smtClean="0"/>
            <a:t>yolları</a:t>
          </a:r>
          <a:r>
            <a:rPr lang="en-US" dirty="0" smtClean="0"/>
            <a:t> </a:t>
          </a:r>
          <a:endParaRPr lang="en-US" dirty="0"/>
        </a:p>
      </dgm:t>
    </dgm:pt>
    <dgm:pt modelId="{FA463481-2103-C041-A3AE-B8C1CEEC8BDF}" type="parTrans" cxnId="{7B27ECC3-A2F8-3845-A99D-22D9144DE436}">
      <dgm:prSet/>
      <dgm:spPr/>
      <dgm:t>
        <a:bodyPr/>
        <a:lstStyle/>
        <a:p>
          <a:endParaRPr lang="en-US"/>
        </a:p>
      </dgm:t>
    </dgm:pt>
    <dgm:pt modelId="{8FC630AA-74E6-7749-8DCF-9F0E4908833A}" type="sibTrans" cxnId="{7B27ECC3-A2F8-3845-A99D-22D9144DE436}">
      <dgm:prSet/>
      <dgm:spPr/>
      <dgm:t>
        <a:bodyPr/>
        <a:lstStyle/>
        <a:p>
          <a:endParaRPr lang="en-US"/>
        </a:p>
      </dgm:t>
    </dgm:pt>
    <dgm:pt modelId="{E110F2F4-0598-C64C-AA21-EA57991D74EF}">
      <dgm:prSet phldrT="[Text]"/>
      <dgm:spPr/>
      <dgm:t>
        <a:bodyPr/>
        <a:lstStyle/>
        <a:p>
          <a:r>
            <a:rPr lang="en-US" dirty="0" err="1" smtClean="0"/>
            <a:t>Uzlaşma</a:t>
          </a:r>
          <a:endParaRPr lang="en-US" dirty="0"/>
        </a:p>
      </dgm:t>
    </dgm:pt>
    <dgm:pt modelId="{858F628B-A96C-084F-BA27-339F755ABC50}" type="parTrans" cxnId="{B1464889-A380-0B4D-A9F8-B4B10454D6C9}">
      <dgm:prSet/>
      <dgm:spPr/>
      <dgm:t>
        <a:bodyPr/>
        <a:lstStyle/>
        <a:p>
          <a:endParaRPr lang="en-US"/>
        </a:p>
      </dgm:t>
    </dgm:pt>
    <dgm:pt modelId="{C5E9ACB1-7657-1C45-A021-362CB8AB6992}" type="sibTrans" cxnId="{B1464889-A380-0B4D-A9F8-B4B10454D6C9}">
      <dgm:prSet/>
      <dgm:spPr/>
      <dgm:t>
        <a:bodyPr/>
        <a:lstStyle/>
        <a:p>
          <a:endParaRPr lang="en-US"/>
        </a:p>
      </dgm:t>
    </dgm:pt>
    <dgm:pt modelId="{1BE96980-A4D0-2943-A607-90D815B43FC4}">
      <dgm:prSet phldrT="[Text]"/>
      <dgm:spPr/>
      <dgm:t>
        <a:bodyPr/>
        <a:lstStyle/>
        <a:p>
          <a:r>
            <a:rPr lang="en-US" dirty="0" err="1" smtClean="0"/>
            <a:t>Vergi</a:t>
          </a:r>
          <a:r>
            <a:rPr lang="en-US" dirty="0" smtClean="0"/>
            <a:t> </a:t>
          </a:r>
          <a:r>
            <a:rPr lang="en-US" dirty="0" err="1" smtClean="0"/>
            <a:t>hatalarını</a:t>
          </a:r>
          <a:r>
            <a:rPr lang="en-US" dirty="0" smtClean="0"/>
            <a:t> </a:t>
          </a:r>
          <a:r>
            <a:rPr lang="en-US" dirty="0" err="1" smtClean="0"/>
            <a:t>düzeltme</a:t>
          </a:r>
          <a:endParaRPr lang="en-US" dirty="0"/>
        </a:p>
      </dgm:t>
    </dgm:pt>
    <dgm:pt modelId="{AB0C45A5-9102-294E-A86D-44C6A07AC635}" type="parTrans" cxnId="{C1B08498-05DD-FE4B-886A-A8020EEC804E}">
      <dgm:prSet/>
      <dgm:spPr/>
      <dgm:t>
        <a:bodyPr/>
        <a:lstStyle/>
        <a:p>
          <a:endParaRPr lang="en-US"/>
        </a:p>
      </dgm:t>
    </dgm:pt>
    <dgm:pt modelId="{90628D1E-EBDB-5044-BB2C-47CD7EB814CB}" type="sibTrans" cxnId="{C1B08498-05DD-FE4B-886A-A8020EEC804E}">
      <dgm:prSet/>
      <dgm:spPr/>
      <dgm:t>
        <a:bodyPr/>
        <a:lstStyle/>
        <a:p>
          <a:endParaRPr lang="en-US"/>
        </a:p>
      </dgm:t>
    </dgm:pt>
    <dgm:pt modelId="{2268E14D-001F-BF49-87FF-2AAC315BBCAE}">
      <dgm:prSet phldrT="[Text]"/>
      <dgm:spPr/>
      <dgm:t>
        <a:bodyPr/>
        <a:lstStyle/>
        <a:p>
          <a:r>
            <a:rPr lang="en-US" dirty="0" err="1" smtClean="0"/>
            <a:t>Tarhiyat</a:t>
          </a:r>
          <a:r>
            <a:rPr lang="en-US" dirty="0" smtClean="0"/>
            <a:t> </a:t>
          </a:r>
          <a:r>
            <a:rPr lang="en-US" dirty="0" err="1" smtClean="0"/>
            <a:t>öncesi</a:t>
          </a:r>
          <a:r>
            <a:rPr lang="en-US" dirty="0" smtClean="0"/>
            <a:t> </a:t>
          </a:r>
          <a:r>
            <a:rPr lang="en-US" dirty="0" err="1" smtClean="0"/>
            <a:t>uzlaşma</a:t>
          </a:r>
          <a:endParaRPr lang="en-US" dirty="0"/>
        </a:p>
      </dgm:t>
    </dgm:pt>
    <dgm:pt modelId="{4B0D8337-480D-9A42-9C0D-D24CBAE5FEF8}" type="parTrans" cxnId="{1F4B1404-D50C-D549-A821-D7A6497897DC}">
      <dgm:prSet/>
      <dgm:spPr/>
    </dgm:pt>
    <dgm:pt modelId="{2AE1231C-77D9-CF44-B5F2-D6D13BEDAB61}" type="sibTrans" cxnId="{1F4B1404-D50C-D549-A821-D7A6497897DC}">
      <dgm:prSet/>
      <dgm:spPr/>
    </dgm:pt>
    <dgm:pt modelId="{39BE5C0A-A438-AE46-BD3E-3A89A7EC161D}">
      <dgm:prSet phldrT="[Text]"/>
      <dgm:spPr/>
      <dgm:t>
        <a:bodyPr/>
        <a:lstStyle/>
        <a:p>
          <a:r>
            <a:rPr lang="en-US" dirty="0" err="1" smtClean="0"/>
            <a:t>Tarhiyat</a:t>
          </a:r>
          <a:r>
            <a:rPr lang="en-US" dirty="0" smtClean="0"/>
            <a:t> </a:t>
          </a:r>
          <a:r>
            <a:rPr lang="en-US" dirty="0" err="1" smtClean="0"/>
            <a:t>sonrası</a:t>
          </a:r>
          <a:r>
            <a:rPr lang="en-US" dirty="0" smtClean="0"/>
            <a:t> </a:t>
          </a:r>
          <a:r>
            <a:rPr lang="en-US" dirty="0" err="1" smtClean="0"/>
            <a:t>uzlaşma</a:t>
          </a:r>
          <a:endParaRPr lang="en-US" dirty="0"/>
        </a:p>
      </dgm:t>
    </dgm:pt>
    <dgm:pt modelId="{0750A71B-A9BA-694F-94F9-87CC48D8D35A}" type="parTrans" cxnId="{4AF1A1C8-8ABF-D74D-9D6D-F84031B43FC3}">
      <dgm:prSet/>
      <dgm:spPr/>
    </dgm:pt>
    <dgm:pt modelId="{40B0DAB6-5946-1C45-8239-CB3B589E057D}" type="sibTrans" cxnId="{4AF1A1C8-8ABF-D74D-9D6D-F84031B43FC3}">
      <dgm:prSet/>
      <dgm:spPr/>
    </dgm:pt>
    <dgm:pt modelId="{C7C12022-F95A-3C43-BCAA-F616F44B2D60}" type="pres">
      <dgm:prSet presAssocID="{BAD5EA46-D2B9-7845-93E6-9DE0072450B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8F029667-E358-9344-8F0E-04D087B2754A}" type="pres">
      <dgm:prSet presAssocID="{EAF48DC3-1143-4C4C-9DB1-0CD3F0065035}" presName="hierRoot1" presStyleCnt="0"/>
      <dgm:spPr/>
    </dgm:pt>
    <dgm:pt modelId="{16EFBBC9-EC83-3D44-A742-92438E19B327}" type="pres">
      <dgm:prSet presAssocID="{EAF48DC3-1143-4C4C-9DB1-0CD3F0065035}" presName="composite" presStyleCnt="0"/>
      <dgm:spPr/>
    </dgm:pt>
    <dgm:pt modelId="{5856994D-8778-9D49-BD4C-BA4C74590FF7}" type="pres">
      <dgm:prSet presAssocID="{EAF48DC3-1143-4C4C-9DB1-0CD3F0065035}" presName="background" presStyleLbl="node0" presStyleIdx="0" presStyleCnt="1"/>
      <dgm:spPr/>
    </dgm:pt>
    <dgm:pt modelId="{CF57D402-C405-2F4E-85FA-4ECD214B82F2}" type="pres">
      <dgm:prSet presAssocID="{EAF48DC3-1143-4C4C-9DB1-0CD3F0065035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AAB86D6-362F-5C42-B2D6-22F0A17F555C}" type="pres">
      <dgm:prSet presAssocID="{EAF48DC3-1143-4C4C-9DB1-0CD3F0065035}" presName="hierChild2" presStyleCnt="0"/>
      <dgm:spPr/>
    </dgm:pt>
    <dgm:pt modelId="{A2F97E56-D359-214A-8C66-F10A632BA77C}" type="pres">
      <dgm:prSet presAssocID="{858F628B-A96C-084F-BA27-339F755ABC50}" presName="Name10" presStyleLbl="parChTrans1D2" presStyleIdx="0" presStyleCnt="2"/>
      <dgm:spPr/>
      <dgm:t>
        <a:bodyPr/>
        <a:lstStyle/>
        <a:p>
          <a:endParaRPr lang="en-US"/>
        </a:p>
      </dgm:t>
    </dgm:pt>
    <dgm:pt modelId="{AE356C7A-F059-0E49-88D8-05E1C8ADEF20}" type="pres">
      <dgm:prSet presAssocID="{E110F2F4-0598-C64C-AA21-EA57991D74EF}" presName="hierRoot2" presStyleCnt="0"/>
      <dgm:spPr/>
    </dgm:pt>
    <dgm:pt modelId="{942835EF-4027-914B-A519-A3808378BE19}" type="pres">
      <dgm:prSet presAssocID="{E110F2F4-0598-C64C-AA21-EA57991D74EF}" presName="composite2" presStyleCnt="0"/>
      <dgm:spPr/>
    </dgm:pt>
    <dgm:pt modelId="{689061D8-B927-CF49-9B2A-F610BD97B35F}" type="pres">
      <dgm:prSet presAssocID="{E110F2F4-0598-C64C-AA21-EA57991D74EF}" presName="background2" presStyleLbl="node2" presStyleIdx="0" presStyleCnt="2"/>
      <dgm:spPr/>
    </dgm:pt>
    <dgm:pt modelId="{6C7EB214-48A2-0445-B50B-0C9F7C04E4B5}" type="pres">
      <dgm:prSet presAssocID="{E110F2F4-0598-C64C-AA21-EA57991D74EF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92937F2-272A-AD40-B80A-77AAC53A1BF4}" type="pres">
      <dgm:prSet presAssocID="{E110F2F4-0598-C64C-AA21-EA57991D74EF}" presName="hierChild3" presStyleCnt="0"/>
      <dgm:spPr/>
    </dgm:pt>
    <dgm:pt modelId="{01187C95-EDD2-F54F-83EC-0FE317D90185}" type="pres">
      <dgm:prSet presAssocID="{4B0D8337-480D-9A42-9C0D-D24CBAE5FEF8}" presName="Name17" presStyleLbl="parChTrans1D3" presStyleIdx="0" presStyleCnt="2"/>
      <dgm:spPr/>
    </dgm:pt>
    <dgm:pt modelId="{AC24A396-1555-9E41-A740-2A1E3D42F13F}" type="pres">
      <dgm:prSet presAssocID="{2268E14D-001F-BF49-87FF-2AAC315BBCAE}" presName="hierRoot3" presStyleCnt="0"/>
      <dgm:spPr/>
    </dgm:pt>
    <dgm:pt modelId="{3E71BE38-17B1-B141-9999-E3C0AAE1DCB3}" type="pres">
      <dgm:prSet presAssocID="{2268E14D-001F-BF49-87FF-2AAC315BBCAE}" presName="composite3" presStyleCnt="0"/>
      <dgm:spPr/>
    </dgm:pt>
    <dgm:pt modelId="{8ABDB149-423D-234D-97C5-460DF943E391}" type="pres">
      <dgm:prSet presAssocID="{2268E14D-001F-BF49-87FF-2AAC315BBCAE}" presName="background3" presStyleLbl="node3" presStyleIdx="0" presStyleCnt="2"/>
      <dgm:spPr/>
    </dgm:pt>
    <dgm:pt modelId="{3A20F4FC-927D-FD4D-A8DF-3D8BDF5AE660}" type="pres">
      <dgm:prSet presAssocID="{2268E14D-001F-BF49-87FF-2AAC315BBCAE}" presName="text3" presStyleLbl="fgAcc3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3C243CA-2791-F543-A0B3-7A58F940E938}" type="pres">
      <dgm:prSet presAssocID="{2268E14D-001F-BF49-87FF-2AAC315BBCAE}" presName="hierChild4" presStyleCnt="0"/>
      <dgm:spPr/>
    </dgm:pt>
    <dgm:pt modelId="{66F58D9F-CBBA-934D-B96C-7BBE0757F2AF}" type="pres">
      <dgm:prSet presAssocID="{0750A71B-A9BA-694F-94F9-87CC48D8D35A}" presName="Name17" presStyleLbl="parChTrans1D3" presStyleIdx="1" presStyleCnt="2"/>
      <dgm:spPr/>
    </dgm:pt>
    <dgm:pt modelId="{33E9BF7B-0B1C-5B40-B448-0D08C0E8A977}" type="pres">
      <dgm:prSet presAssocID="{39BE5C0A-A438-AE46-BD3E-3A89A7EC161D}" presName="hierRoot3" presStyleCnt="0"/>
      <dgm:spPr/>
    </dgm:pt>
    <dgm:pt modelId="{9E0D3CCC-478C-294D-947A-B57F24F8B538}" type="pres">
      <dgm:prSet presAssocID="{39BE5C0A-A438-AE46-BD3E-3A89A7EC161D}" presName="composite3" presStyleCnt="0"/>
      <dgm:spPr/>
    </dgm:pt>
    <dgm:pt modelId="{E7FFD0FB-8291-F440-BFE6-7C062A51541F}" type="pres">
      <dgm:prSet presAssocID="{39BE5C0A-A438-AE46-BD3E-3A89A7EC161D}" presName="background3" presStyleLbl="node3" presStyleIdx="1" presStyleCnt="2"/>
      <dgm:spPr/>
    </dgm:pt>
    <dgm:pt modelId="{174899C7-E4F3-0940-A988-0CE323E42A44}" type="pres">
      <dgm:prSet presAssocID="{39BE5C0A-A438-AE46-BD3E-3A89A7EC161D}" presName="text3" presStyleLbl="fgAcc3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2641F25-5749-3B45-9B51-2004ECD64875}" type="pres">
      <dgm:prSet presAssocID="{39BE5C0A-A438-AE46-BD3E-3A89A7EC161D}" presName="hierChild4" presStyleCnt="0"/>
      <dgm:spPr/>
    </dgm:pt>
    <dgm:pt modelId="{4E4F486B-CF27-8D4D-9597-90433160FE82}" type="pres">
      <dgm:prSet presAssocID="{AB0C45A5-9102-294E-A86D-44C6A07AC635}" presName="Name10" presStyleLbl="parChTrans1D2" presStyleIdx="1" presStyleCnt="2"/>
      <dgm:spPr/>
      <dgm:t>
        <a:bodyPr/>
        <a:lstStyle/>
        <a:p>
          <a:endParaRPr lang="en-US"/>
        </a:p>
      </dgm:t>
    </dgm:pt>
    <dgm:pt modelId="{562D3C04-66D1-D240-AB44-D479AFEC54DA}" type="pres">
      <dgm:prSet presAssocID="{1BE96980-A4D0-2943-A607-90D815B43FC4}" presName="hierRoot2" presStyleCnt="0"/>
      <dgm:spPr/>
    </dgm:pt>
    <dgm:pt modelId="{8C392D99-9258-9B43-8ECF-56AADBFB5D9E}" type="pres">
      <dgm:prSet presAssocID="{1BE96980-A4D0-2943-A607-90D815B43FC4}" presName="composite2" presStyleCnt="0"/>
      <dgm:spPr/>
    </dgm:pt>
    <dgm:pt modelId="{3F7633FA-266A-5442-A69B-C83E90423877}" type="pres">
      <dgm:prSet presAssocID="{1BE96980-A4D0-2943-A607-90D815B43FC4}" presName="background2" presStyleLbl="node2" presStyleIdx="1" presStyleCnt="2"/>
      <dgm:spPr/>
    </dgm:pt>
    <dgm:pt modelId="{DF693034-D5ED-2A43-A497-81793D9DFFF2}" type="pres">
      <dgm:prSet presAssocID="{1BE96980-A4D0-2943-A607-90D815B43FC4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2D17614-CDC2-034F-B5DD-0C228B7321C9}" type="pres">
      <dgm:prSet presAssocID="{1BE96980-A4D0-2943-A607-90D815B43FC4}" presName="hierChild3" presStyleCnt="0"/>
      <dgm:spPr/>
    </dgm:pt>
  </dgm:ptLst>
  <dgm:cxnLst>
    <dgm:cxn modelId="{1F4B1404-D50C-D549-A821-D7A6497897DC}" srcId="{E110F2F4-0598-C64C-AA21-EA57991D74EF}" destId="{2268E14D-001F-BF49-87FF-2AAC315BBCAE}" srcOrd="0" destOrd="0" parTransId="{4B0D8337-480D-9A42-9C0D-D24CBAE5FEF8}" sibTransId="{2AE1231C-77D9-CF44-B5F2-D6D13BEDAB61}"/>
    <dgm:cxn modelId="{DE57CE6F-1F66-BB4C-8C92-BC6545A671C2}" type="presOf" srcId="{0750A71B-A9BA-694F-94F9-87CC48D8D35A}" destId="{66F58D9F-CBBA-934D-B96C-7BBE0757F2AF}" srcOrd="0" destOrd="0" presId="urn:microsoft.com/office/officeart/2005/8/layout/hierarchy1"/>
    <dgm:cxn modelId="{B1583F1D-EB03-E548-894A-5AE0847A45B3}" type="presOf" srcId="{4B0D8337-480D-9A42-9C0D-D24CBAE5FEF8}" destId="{01187C95-EDD2-F54F-83EC-0FE317D90185}" srcOrd="0" destOrd="0" presId="urn:microsoft.com/office/officeart/2005/8/layout/hierarchy1"/>
    <dgm:cxn modelId="{63F67309-73B7-334D-BE73-1B024C8F2113}" type="presOf" srcId="{E110F2F4-0598-C64C-AA21-EA57991D74EF}" destId="{6C7EB214-48A2-0445-B50B-0C9F7C04E4B5}" srcOrd="0" destOrd="0" presId="urn:microsoft.com/office/officeart/2005/8/layout/hierarchy1"/>
    <dgm:cxn modelId="{8209C3BD-C806-504B-AA08-DB5E4A9B6BF0}" type="presOf" srcId="{EAF48DC3-1143-4C4C-9DB1-0CD3F0065035}" destId="{CF57D402-C405-2F4E-85FA-4ECD214B82F2}" srcOrd="0" destOrd="0" presId="urn:microsoft.com/office/officeart/2005/8/layout/hierarchy1"/>
    <dgm:cxn modelId="{4AF1A1C8-8ABF-D74D-9D6D-F84031B43FC3}" srcId="{E110F2F4-0598-C64C-AA21-EA57991D74EF}" destId="{39BE5C0A-A438-AE46-BD3E-3A89A7EC161D}" srcOrd="1" destOrd="0" parTransId="{0750A71B-A9BA-694F-94F9-87CC48D8D35A}" sibTransId="{40B0DAB6-5946-1C45-8239-CB3B589E057D}"/>
    <dgm:cxn modelId="{5CEC12A4-A5EA-B748-88CE-14C9C2D102E6}" type="presOf" srcId="{BAD5EA46-D2B9-7845-93E6-9DE0072450B5}" destId="{C7C12022-F95A-3C43-BCAA-F616F44B2D60}" srcOrd="0" destOrd="0" presId="urn:microsoft.com/office/officeart/2005/8/layout/hierarchy1"/>
    <dgm:cxn modelId="{75AEFAEF-D745-284B-AFD8-51E3D1CFB202}" type="presOf" srcId="{1BE96980-A4D0-2943-A607-90D815B43FC4}" destId="{DF693034-D5ED-2A43-A497-81793D9DFFF2}" srcOrd="0" destOrd="0" presId="urn:microsoft.com/office/officeart/2005/8/layout/hierarchy1"/>
    <dgm:cxn modelId="{B1464889-A380-0B4D-A9F8-B4B10454D6C9}" srcId="{EAF48DC3-1143-4C4C-9DB1-0CD3F0065035}" destId="{E110F2F4-0598-C64C-AA21-EA57991D74EF}" srcOrd="0" destOrd="0" parTransId="{858F628B-A96C-084F-BA27-339F755ABC50}" sibTransId="{C5E9ACB1-7657-1C45-A021-362CB8AB6992}"/>
    <dgm:cxn modelId="{55B0A9DD-C6AC-644F-8A88-D04D2D5CF6CA}" type="presOf" srcId="{AB0C45A5-9102-294E-A86D-44C6A07AC635}" destId="{4E4F486B-CF27-8D4D-9597-90433160FE82}" srcOrd="0" destOrd="0" presId="urn:microsoft.com/office/officeart/2005/8/layout/hierarchy1"/>
    <dgm:cxn modelId="{7B27ECC3-A2F8-3845-A99D-22D9144DE436}" srcId="{BAD5EA46-D2B9-7845-93E6-9DE0072450B5}" destId="{EAF48DC3-1143-4C4C-9DB1-0CD3F0065035}" srcOrd="0" destOrd="0" parTransId="{FA463481-2103-C041-A3AE-B8C1CEEC8BDF}" sibTransId="{8FC630AA-74E6-7749-8DCF-9F0E4908833A}"/>
    <dgm:cxn modelId="{C1B08498-05DD-FE4B-886A-A8020EEC804E}" srcId="{EAF48DC3-1143-4C4C-9DB1-0CD3F0065035}" destId="{1BE96980-A4D0-2943-A607-90D815B43FC4}" srcOrd="1" destOrd="0" parTransId="{AB0C45A5-9102-294E-A86D-44C6A07AC635}" sibTransId="{90628D1E-EBDB-5044-BB2C-47CD7EB814CB}"/>
    <dgm:cxn modelId="{87849C03-A8AA-AF47-A8FF-905088261FA8}" type="presOf" srcId="{858F628B-A96C-084F-BA27-339F755ABC50}" destId="{A2F97E56-D359-214A-8C66-F10A632BA77C}" srcOrd="0" destOrd="0" presId="urn:microsoft.com/office/officeart/2005/8/layout/hierarchy1"/>
    <dgm:cxn modelId="{ED1E9686-F8CD-2E4C-9B04-8E89482EB138}" type="presOf" srcId="{39BE5C0A-A438-AE46-BD3E-3A89A7EC161D}" destId="{174899C7-E4F3-0940-A988-0CE323E42A44}" srcOrd="0" destOrd="0" presId="urn:microsoft.com/office/officeart/2005/8/layout/hierarchy1"/>
    <dgm:cxn modelId="{120E1C6B-06EA-7546-87A2-24F32CFE6463}" type="presOf" srcId="{2268E14D-001F-BF49-87FF-2AAC315BBCAE}" destId="{3A20F4FC-927D-FD4D-A8DF-3D8BDF5AE660}" srcOrd="0" destOrd="0" presId="urn:microsoft.com/office/officeart/2005/8/layout/hierarchy1"/>
    <dgm:cxn modelId="{1D1B767B-B824-7C4A-A233-F94B7CD6DDAE}" type="presParOf" srcId="{C7C12022-F95A-3C43-BCAA-F616F44B2D60}" destId="{8F029667-E358-9344-8F0E-04D087B2754A}" srcOrd="0" destOrd="0" presId="urn:microsoft.com/office/officeart/2005/8/layout/hierarchy1"/>
    <dgm:cxn modelId="{D009C47B-617F-8649-8A30-F35A1FB36A4F}" type="presParOf" srcId="{8F029667-E358-9344-8F0E-04D087B2754A}" destId="{16EFBBC9-EC83-3D44-A742-92438E19B327}" srcOrd="0" destOrd="0" presId="urn:microsoft.com/office/officeart/2005/8/layout/hierarchy1"/>
    <dgm:cxn modelId="{430A51CE-6CCF-2C4C-AA10-3A97C36E6374}" type="presParOf" srcId="{16EFBBC9-EC83-3D44-A742-92438E19B327}" destId="{5856994D-8778-9D49-BD4C-BA4C74590FF7}" srcOrd="0" destOrd="0" presId="urn:microsoft.com/office/officeart/2005/8/layout/hierarchy1"/>
    <dgm:cxn modelId="{4E3ED847-5F69-E64C-B235-7ECBAF6F0722}" type="presParOf" srcId="{16EFBBC9-EC83-3D44-A742-92438E19B327}" destId="{CF57D402-C405-2F4E-85FA-4ECD214B82F2}" srcOrd="1" destOrd="0" presId="urn:microsoft.com/office/officeart/2005/8/layout/hierarchy1"/>
    <dgm:cxn modelId="{6BF94181-B52D-664C-B616-F30367DE4B06}" type="presParOf" srcId="{8F029667-E358-9344-8F0E-04D087B2754A}" destId="{5AAB86D6-362F-5C42-B2D6-22F0A17F555C}" srcOrd="1" destOrd="0" presId="urn:microsoft.com/office/officeart/2005/8/layout/hierarchy1"/>
    <dgm:cxn modelId="{D5B9FCB0-11A9-ED45-B98B-EF0016DD205F}" type="presParOf" srcId="{5AAB86D6-362F-5C42-B2D6-22F0A17F555C}" destId="{A2F97E56-D359-214A-8C66-F10A632BA77C}" srcOrd="0" destOrd="0" presId="urn:microsoft.com/office/officeart/2005/8/layout/hierarchy1"/>
    <dgm:cxn modelId="{EDA58D59-E217-F546-9CCE-5D3974FA1E08}" type="presParOf" srcId="{5AAB86D6-362F-5C42-B2D6-22F0A17F555C}" destId="{AE356C7A-F059-0E49-88D8-05E1C8ADEF20}" srcOrd="1" destOrd="0" presId="urn:microsoft.com/office/officeart/2005/8/layout/hierarchy1"/>
    <dgm:cxn modelId="{DA85D7ED-6AF0-DC45-B327-44B6022A2596}" type="presParOf" srcId="{AE356C7A-F059-0E49-88D8-05E1C8ADEF20}" destId="{942835EF-4027-914B-A519-A3808378BE19}" srcOrd="0" destOrd="0" presId="urn:microsoft.com/office/officeart/2005/8/layout/hierarchy1"/>
    <dgm:cxn modelId="{ADCE8A18-2DD4-1F49-92E4-53688410AF31}" type="presParOf" srcId="{942835EF-4027-914B-A519-A3808378BE19}" destId="{689061D8-B927-CF49-9B2A-F610BD97B35F}" srcOrd="0" destOrd="0" presId="urn:microsoft.com/office/officeart/2005/8/layout/hierarchy1"/>
    <dgm:cxn modelId="{673ABCA2-1E13-1D43-BB99-4DBCC64749DA}" type="presParOf" srcId="{942835EF-4027-914B-A519-A3808378BE19}" destId="{6C7EB214-48A2-0445-B50B-0C9F7C04E4B5}" srcOrd="1" destOrd="0" presId="urn:microsoft.com/office/officeart/2005/8/layout/hierarchy1"/>
    <dgm:cxn modelId="{926F1DD9-4394-804F-89C8-2CAB2C557F29}" type="presParOf" srcId="{AE356C7A-F059-0E49-88D8-05E1C8ADEF20}" destId="{D92937F2-272A-AD40-B80A-77AAC53A1BF4}" srcOrd="1" destOrd="0" presId="urn:microsoft.com/office/officeart/2005/8/layout/hierarchy1"/>
    <dgm:cxn modelId="{A6F8940F-57C2-F449-940A-99330BC013BF}" type="presParOf" srcId="{D92937F2-272A-AD40-B80A-77AAC53A1BF4}" destId="{01187C95-EDD2-F54F-83EC-0FE317D90185}" srcOrd="0" destOrd="0" presId="urn:microsoft.com/office/officeart/2005/8/layout/hierarchy1"/>
    <dgm:cxn modelId="{D3E27DA6-8741-0A45-87EF-EEEAF0E62E81}" type="presParOf" srcId="{D92937F2-272A-AD40-B80A-77AAC53A1BF4}" destId="{AC24A396-1555-9E41-A740-2A1E3D42F13F}" srcOrd="1" destOrd="0" presId="urn:microsoft.com/office/officeart/2005/8/layout/hierarchy1"/>
    <dgm:cxn modelId="{915B0FE0-45EE-4840-B2FF-B4B2138F8E5B}" type="presParOf" srcId="{AC24A396-1555-9E41-A740-2A1E3D42F13F}" destId="{3E71BE38-17B1-B141-9999-E3C0AAE1DCB3}" srcOrd="0" destOrd="0" presId="urn:microsoft.com/office/officeart/2005/8/layout/hierarchy1"/>
    <dgm:cxn modelId="{6EA00F5C-9FE4-A741-8477-D7F0ECC3865F}" type="presParOf" srcId="{3E71BE38-17B1-B141-9999-E3C0AAE1DCB3}" destId="{8ABDB149-423D-234D-97C5-460DF943E391}" srcOrd="0" destOrd="0" presId="urn:microsoft.com/office/officeart/2005/8/layout/hierarchy1"/>
    <dgm:cxn modelId="{0902E604-0FF6-8C4A-8DEE-6E55498D5A84}" type="presParOf" srcId="{3E71BE38-17B1-B141-9999-E3C0AAE1DCB3}" destId="{3A20F4FC-927D-FD4D-A8DF-3D8BDF5AE660}" srcOrd="1" destOrd="0" presId="urn:microsoft.com/office/officeart/2005/8/layout/hierarchy1"/>
    <dgm:cxn modelId="{C7AC7209-8DDB-264F-A3DA-236C2942283D}" type="presParOf" srcId="{AC24A396-1555-9E41-A740-2A1E3D42F13F}" destId="{A3C243CA-2791-F543-A0B3-7A58F940E938}" srcOrd="1" destOrd="0" presId="urn:microsoft.com/office/officeart/2005/8/layout/hierarchy1"/>
    <dgm:cxn modelId="{72045FC0-27EA-514B-8317-4432B4D9D038}" type="presParOf" srcId="{D92937F2-272A-AD40-B80A-77AAC53A1BF4}" destId="{66F58D9F-CBBA-934D-B96C-7BBE0757F2AF}" srcOrd="2" destOrd="0" presId="urn:microsoft.com/office/officeart/2005/8/layout/hierarchy1"/>
    <dgm:cxn modelId="{3A4F7893-68F6-124C-9F8C-A3B88F7A7FE1}" type="presParOf" srcId="{D92937F2-272A-AD40-B80A-77AAC53A1BF4}" destId="{33E9BF7B-0B1C-5B40-B448-0D08C0E8A977}" srcOrd="3" destOrd="0" presId="urn:microsoft.com/office/officeart/2005/8/layout/hierarchy1"/>
    <dgm:cxn modelId="{12A2D772-51FD-034C-BE24-619908EDA046}" type="presParOf" srcId="{33E9BF7B-0B1C-5B40-B448-0D08C0E8A977}" destId="{9E0D3CCC-478C-294D-947A-B57F24F8B538}" srcOrd="0" destOrd="0" presId="urn:microsoft.com/office/officeart/2005/8/layout/hierarchy1"/>
    <dgm:cxn modelId="{3709E441-8BA9-4A46-9ECB-ABF0768F57FA}" type="presParOf" srcId="{9E0D3CCC-478C-294D-947A-B57F24F8B538}" destId="{E7FFD0FB-8291-F440-BFE6-7C062A51541F}" srcOrd="0" destOrd="0" presId="urn:microsoft.com/office/officeart/2005/8/layout/hierarchy1"/>
    <dgm:cxn modelId="{4E615C09-85AA-8A48-B717-913A08E9C564}" type="presParOf" srcId="{9E0D3CCC-478C-294D-947A-B57F24F8B538}" destId="{174899C7-E4F3-0940-A988-0CE323E42A44}" srcOrd="1" destOrd="0" presId="urn:microsoft.com/office/officeart/2005/8/layout/hierarchy1"/>
    <dgm:cxn modelId="{29F9963F-C6E5-2343-9A81-CD9B93F398E1}" type="presParOf" srcId="{33E9BF7B-0B1C-5B40-B448-0D08C0E8A977}" destId="{12641F25-5749-3B45-9B51-2004ECD64875}" srcOrd="1" destOrd="0" presId="urn:microsoft.com/office/officeart/2005/8/layout/hierarchy1"/>
    <dgm:cxn modelId="{4D796D84-C2B1-F54B-A78B-75B7FD29136C}" type="presParOf" srcId="{5AAB86D6-362F-5C42-B2D6-22F0A17F555C}" destId="{4E4F486B-CF27-8D4D-9597-90433160FE82}" srcOrd="2" destOrd="0" presId="urn:microsoft.com/office/officeart/2005/8/layout/hierarchy1"/>
    <dgm:cxn modelId="{A044CBA8-CCEE-474E-889F-9C1C449BED0A}" type="presParOf" srcId="{5AAB86D6-362F-5C42-B2D6-22F0A17F555C}" destId="{562D3C04-66D1-D240-AB44-D479AFEC54DA}" srcOrd="3" destOrd="0" presId="urn:microsoft.com/office/officeart/2005/8/layout/hierarchy1"/>
    <dgm:cxn modelId="{EA79299E-8A0E-1A49-A1D9-FCED59C2DDFF}" type="presParOf" srcId="{562D3C04-66D1-D240-AB44-D479AFEC54DA}" destId="{8C392D99-9258-9B43-8ECF-56AADBFB5D9E}" srcOrd="0" destOrd="0" presId="urn:microsoft.com/office/officeart/2005/8/layout/hierarchy1"/>
    <dgm:cxn modelId="{E6D464C5-A79E-924D-9E9D-6166B351F2FC}" type="presParOf" srcId="{8C392D99-9258-9B43-8ECF-56AADBFB5D9E}" destId="{3F7633FA-266A-5442-A69B-C83E90423877}" srcOrd="0" destOrd="0" presId="urn:microsoft.com/office/officeart/2005/8/layout/hierarchy1"/>
    <dgm:cxn modelId="{8C4B07BF-BCDB-6A4A-A0EB-53B4F113F7E0}" type="presParOf" srcId="{8C392D99-9258-9B43-8ECF-56AADBFB5D9E}" destId="{DF693034-D5ED-2A43-A497-81793D9DFFF2}" srcOrd="1" destOrd="0" presId="urn:microsoft.com/office/officeart/2005/8/layout/hierarchy1"/>
    <dgm:cxn modelId="{5EF39FFC-6DFF-C742-9D47-6214E6F86A23}" type="presParOf" srcId="{562D3C04-66D1-D240-AB44-D479AFEC54DA}" destId="{52D17614-CDC2-034F-B5DD-0C228B7321C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A916BC2-1475-0749-9529-0E244929E756}" type="doc">
      <dgm:prSet loTypeId="urn:microsoft.com/office/officeart/2005/8/layout/hierarchy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CACE23F-FC0E-9A46-90A7-A675159D82FC}">
      <dgm:prSet phldrT="[Text]"/>
      <dgm:spPr/>
      <dgm:t>
        <a:bodyPr/>
        <a:lstStyle/>
        <a:p>
          <a:r>
            <a:rPr lang="en-US" dirty="0" smtClean="0"/>
            <a:t>VERGİ HATALARI</a:t>
          </a:r>
          <a:endParaRPr lang="en-US" dirty="0"/>
        </a:p>
      </dgm:t>
    </dgm:pt>
    <dgm:pt modelId="{B8EF9991-7706-E442-841E-DA68E3127DFF}" type="parTrans" cxnId="{41AE240C-6346-EB4D-8819-17CE30AA5496}">
      <dgm:prSet/>
      <dgm:spPr/>
      <dgm:t>
        <a:bodyPr/>
        <a:lstStyle/>
        <a:p>
          <a:endParaRPr lang="en-US"/>
        </a:p>
      </dgm:t>
    </dgm:pt>
    <dgm:pt modelId="{3721A1F1-B466-DD43-BE48-EDD8E83C1B2C}" type="sibTrans" cxnId="{41AE240C-6346-EB4D-8819-17CE30AA5496}">
      <dgm:prSet/>
      <dgm:spPr/>
      <dgm:t>
        <a:bodyPr/>
        <a:lstStyle/>
        <a:p>
          <a:endParaRPr lang="en-US"/>
        </a:p>
      </dgm:t>
    </dgm:pt>
    <dgm:pt modelId="{D00C05C9-E977-6141-90B7-178A772AD3E8}">
      <dgm:prSet phldrT="[Text]"/>
      <dgm:spPr/>
      <dgm:t>
        <a:bodyPr/>
        <a:lstStyle/>
        <a:p>
          <a:r>
            <a:rPr lang="en-US" dirty="0" smtClean="0"/>
            <a:t>HESAP HATALARI</a:t>
          </a:r>
          <a:endParaRPr lang="en-US" dirty="0"/>
        </a:p>
      </dgm:t>
    </dgm:pt>
    <dgm:pt modelId="{90F06889-9A23-3A45-93E6-DA66F3A4E324}" type="parTrans" cxnId="{AD6A2E2A-2800-E547-84BE-ACDA8492A766}">
      <dgm:prSet/>
      <dgm:spPr/>
      <dgm:t>
        <a:bodyPr/>
        <a:lstStyle/>
        <a:p>
          <a:endParaRPr lang="en-US"/>
        </a:p>
      </dgm:t>
    </dgm:pt>
    <dgm:pt modelId="{BDD11C4F-A609-BF45-B890-5165524DC21A}" type="sibTrans" cxnId="{AD6A2E2A-2800-E547-84BE-ACDA8492A766}">
      <dgm:prSet/>
      <dgm:spPr/>
      <dgm:t>
        <a:bodyPr/>
        <a:lstStyle/>
        <a:p>
          <a:endParaRPr lang="en-US"/>
        </a:p>
      </dgm:t>
    </dgm:pt>
    <dgm:pt modelId="{DDC0404A-7E54-A14E-A633-0EB427D19B9E}">
      <dgm:prSet phldrT="[Text]"/>
      <dgm:spPr/>
      <dgm:t>
        <a:bodyPr/>
        <a:lstStyle/>
        <a:p>
          <a:r>
            <a:rPr lang="en-US" dirty="0" err="1" smtClean="0"/>
            <a:t>Matrahta</a:t>
          </a:r>
          <a:r>
            <a:rPr lang="en-US" dirty="0" smtClean="0"/>
            <a:t> </a:t>
          </a:r>
          <a:r>
            <a:rPr lang="en-US" dirty="0" err="1" smtClean="0"/>
            <a:t>hata</a:t>
          </a:r>
          <a:endParaRPr lang="en-US" dirty="0"/>
        </a:p>
      </dgm:t>
    </dgm:pt>
    <dgm:pt modelId="{37DA5CE3-79A5-6742-B41F-774401DC1580}" type="parTrans" cxnId="{78E2A4D5-2992-E341-9788-BE895F9501CD}">
      <dgm:prSet/>
      <dgm:spPr/>
      <dgm:t>
        <a:bodyPr/>
        <a:lstStyle/>
        <a:p>
          <a:endParaRPr lang="en-US"/>
        </a:p>
      </dgm:t>
    </dgm:pt>
    <dgm:pt modelId="{942DDE4E-A3D1-E84C-96AB-F811B76EB513}" type="sibTrans" cxnId="{78E2A4D5-2992-E341-9788-BE895F9501CD}">
      <dgm:prSet/>
      <dgm:spPr/>
      <dgm:t>
        <a:bodyPr/>
        <a:lstStyle/>
        <a:p>
          <a:endParaRPr lang="en-US"/>
        </a:p>
      </dgm:t>
    </dgm:pt>
    <dgm:pt modelId="{E2354554-B1E7-CA44-8E9F-37E26016F3B1}">
      <dgm:prSet phldrT="[Text]"/>
      <dgm:spPr/>
      <dgm:t>
        <a:bodyPr/>
        <a:lstStyle/>
        <a:p>
          <a:r>
            <a:rPr lang="en-US" dirty="0" err="1" smtClean="0"/>
            <a:t>Miktaeda</a:t>
          </a:r>
          <a:r>
            <a:rPr lang="en-US" dirty="0" smtClean="0"/>
            <a:t> </a:t>
          </a:r>
          <a:r>
            <a:rPr lang="en-US" dirty="0" err="1" smtClean="0"/>
            <a:t>hata</a:t>
          </a:r>
          <a:endParaRPr lang="en-US" dirty="0"/>
        </a:p>
      </dgm:t>
    </dgm:pt>
    <dgm:pt modelId="{CE1AFC1A-4D03-944C-B046-FEABE998CED3}" type="parTrans" cxnId="{7891FDAF-095D-3841-97DA-FDEF3B8BAF1F}">
      <dgm:prSet/>
      <dgm:spPr/>
      <dgm:t>
        <a:bodyPr/>
        <a:lstStyle/>
        <a:p>
          <a:endParaRPr lang="en-US"/>
        </a:p>
      </dgm:t>
    </dgm:pt>
    <dgm:pt modelId="{358F02BD-C703-C344-9B6E-FF8395567AB9}" type="sibTrans" cxnId="{7891FDAF-095D-3841-97DA-FDEF3B8BAF1F}">
      <dgm:prSet/>
      <dgm:spPr/>
      <dgm:t>
        <a:bodyPr/>
        <a:lstStyle/>
        <a:p>
          <a:endParaRPr lang="en-US"/>
        </a:p>
      </dgm:t>
    </dgm:pt>
    <dgm:pt modelId="{794AF5B1-E365-4343-9D44-5290CF74C2C0}">
      <dgm:prSet phldrT="[Text]"/>
      <dgm:spPr/>
      <dgm:t>
        <a:bodyPr/>
        <a:lstStyle/>
        <a:p>
          <a:r>
            <a:rPr lang="en-US" dirty="0" smtClean="0"/>
            <a:t>VERGİLENDİRME HATALARI</a:t>
          </a:r>
          <a:endParaRPr lang="en-US" dirty="0"/>
        </a:p>
      </dgm:t>
    </dgm:pt>
    <dgm:pt modelId="{8095E8A7-D31C-1143-B7AF-49C6B9A1EFC8}" type="parTrans" cxnId="{01B1FDBC-C2FB-1E47-8435-7099D7D91A03}">
      <dgm:prSet/>
      <dgm:spPr/>
      <dgm:t>
        <a:bodyPr/>
        <a:lstStyle/>
        <a:p>
          <a:endParaRPr lang="en-US"/>
        </a:p>
      </dgm:t>
    </dgm:pt>
    <dgm:pt modelId="{BFE453D0-E5A2-524D-8964-EDA8884D0F4C}" type="sibTrans" cxnId="{01B1FDBC-C2FB-1E47-8435-7099D7D91A03}">
      <dgm:prSet/>
      <dgm:spPr/>
      <dgm:t>
        <a:bodyPr/>
        <a:lstStyle/>
        <a:p>
          <a:endParaRPr lang="en-US"/>
        </a:p>
      </dgm:t>
    </dgm:pt>
    <dgm:pt modelId="{3B26AE41-3FFE-B147-9691-97A7E5D874EC}">
      <dgm:prSet phldrT="[Text]"/>
      <dgm:spPr/>
      <dgm:t>
        <a:bodyPr/>
        <a:lstStyle/>
        <a:p>
          <a:r>
            <a:rPr lang="en-US" dirty="0" err="1" smtClean="0"/>
            <a:t>Şahısta</a:t>
          </a:r>
          <a:r>
            <a:rPr lang="en-US" dirty="0" smtClean="0"/>
            <a:t> </a:t>
          </a:r>
          <a:r>
            <a:rPr lang="en-US" dirty="0" err="1" smtClean="0"/>
            <a:t>hata</a:t>
          </a:r>
          <a:endParaRPr lang="en-US" dirty="0"/>
        </a:p>
      </dgm:t>
    </dgm:pt>
    <dgm:pt modelId="{184BB576-C4B3-B149-8ACA-198C4317EBE9}" type="parTrans" cxnId="{EB7E7895-7F97-F04A-BFDF-EDD41F7786B0}">
      <dgm:prSet/>
      <dgm:spPr/>
      <dgm:t>
        <a:bodyPr/>
        <a:lstStyle/>
        <a:p>
          <a:endParaRPr lang="en-US"/>
        </a:p>
      </dgm:t>
    </dgm:pt>
    <dgm:pt modelId="{498CF382-02F8-5347-BFF5-F86EF3B7F109}" type="sibTrans" cxnId="{EB7E7895-7F97-F04A-BFDF-EDD41F7786B0}">
      <dgm:prSet/>
      <dgm:spPr/>
      <dgm:t>
        <a:bodyPr/>
        <a:lstStyle/>
        <a:p>
          <a:endParaRPr lang="en-US"/>
        </a:p>
      </dgm:t>
    </dgm:pt>
    <dgm:pt modelId="{3B848E4D-2BEF-BC47-99B2-37478B3896C8}">
      <dgm:prSet phldrT="[Text]"/>
      <dgm:spPr/>
      <dgm:t>
        <a:bodyPr/>
        <a:lstStyle/>
        <a:p>
          <a:r>
            <a:rPr lang="en-US" dirty="0" err="1" smtClean="0"/>
            <a:t>Mükerrer</a:t>
          </a:r>
          <a:r>
            <a:rPr lang="en-US" dirty="0" smtClean="0"/>
            <a:t> </a:t>
          </a:r>
          <a:r>
            <a:rPr lang="en-US" dirty="0" err="1" smtClean="0"/>
            <a:t>vergi</a:t>
          </a:r>
          <a:r>
            <a:rPr lang="en-US" dirty="0" smtClean="0"/>
            <a:t> </a:t>
          </a:r>
          <a:endParaRPr lang="en-US" dirty="0"/>
        </a:p>
      </dgm:t>
    </dgm:pt>
    <dgm:pt modelId="{BF609306-D890-A941-81C2-8FE8A770B15A}" type="parTrans" cxnId="{AFC06057-C28B-9241-8A6F-0919FA50CC08}">
      <dgm:prSet/>
      <dgm:spPr/>
      <dgm:t>
        <a:bodyPr/>
        <a:lstStyle/>
        <a:p>
          <a:endParaRPr lang="en-US"/>
        </a:p>
      </dgm:t>
    </dgm:pt>
    <dgm:pt modelId="{96B619FC-1936-5E45-9ADE-6B359000578E}" type="sibTrans" cxnId="{AFC06057-C28B-9241-8A6F-0919FA50CC08}">
      <dgm:prSet/>
      <dgm:spPr/>
      <dgm:t>
        <a:bodyPr/>
        <a:lstStyle/>
        <a:p>
          <a:endParaRPr lang="en-US"/>
        </a:p>
      </dgm:t>
    </dgm:pt>
    <dgm:pt modelId="{4C1AD816-5F29-EE4F-A64C-84D8747BE5C6}">
      <dgm:prSet phldrT="[Text]"/>
      <dgm:spPr/>
      <dgm:t>
        <a:bodyPr/>
        <a:lstStyle/>
        <a:p>
          <a:r>
            <a:rPr lang="en-US" dirty="0" err="1" smtClean="0"/>
            <a:t>Mükelelefiyette</a:t>
          </a:r>
          <a:r>
            <a:rPr lang="en-US" dirty="0" smtClean="0"/>
            <a:t> </a:t>
          </a:r>
          <a:r>
            <a:rPr lang="en-US" dirty="0" err="1" smtClean="0"/>
            <a:t>hata</a:t>
          </a:r>
          <a:r>
            <a:rPr lang="en-US" dirty="0" smtClean="0"/>
            <a:t> </a:t>
          </a:r>
          <a:endParaRPr lang="en-US" dirty="0"/>
        </a:p>
      </dgm:t>
    </dgm:pt>
    <dgm:pt modelId="{88344366-5591-934E-B7A5-19FE8A407913}" type="parTrans" cxnId="{451598CF-0CC6-444D-875E-39991266B386}">
      <dgm:prSet/>
      <dgm:spPr/>
      <dgm:t>
        <a:bodyPr/>
        <a:lstStyle/>
        <a:p>
          <a:endParaRPr lang="en-US"/>
        </a:p>
      </dgm:t>
    </dgm:pt>
    <dgm:pt modelId="{E9AA7D17-DEAF-7849-9F9D-F73246A4315D}" type="sibTrans" cxnId="{451598CF-0CC6-444D-875E-39991266B386}">
      <dgm:prSet/>
      <dgm:spPr/>
      <dgm:t>
        <a:bodyPr/>
        <a:lstStyle/>
        <a:p>
          <a:endParaRPr lang="en-US"/>
        </a:p>
      </dgm:t>
    </dgm:pt>
    <dgm:pt modelId="{BE4D8E82-9953-AD48-B28A-61B3CF6EFD04}">
      <dgm:prSet phldrT="[Text]"/>
      <dgm:spPr/>
      <dgm:t>
        <a:bodyPr/>
        <a:lstStyle/>
        <a:p>
          <a:r>
            <a:rPr lang="en-US" dirty="0" err="1" smtClean="0"/>
            <a:t>Konuda</a:t>
          </a:r>
          <a:r>
            <a:rPr lang="en-US" dirty="0" smtClean="0"/>
            <a:t> </a:t>
          </a:r>
          <a:r>
            <a:rPr lang="en-US" dirty="0" err="1" smtClean="0"/>
            <a:t>hata</a:t>
          </a:r>
          <a:endParaRPr lang="en-US" dirty="0"/>
        </a:p>
      </dgm:t>
    </dgm:pt>
    <dgm:pt modelId="{D1C83116-238A-FF48-BB0E-E26D026E8CBB}" type="parTrans" cxnId="{415FE2D3-5D7B-AC4E-9C89-A973BA0FCD3C}">
      <dgm:prSet/>
      <dgm:spPr/>
      <dgm:t>
        <a:bodyPr/>
        <a:lstStyle/>
        <a:p>
          <a:endParaRPr lang="en-US"/>
        </a:p>
      </dgm:t>
    </dgm:pt>
    <dgm:pt modelId="{DCFF9249-BA66-CB42-83C9-1ECE7C173EF1}" type="sibTrans" cxnId="{415FE2D3-5D7B-AC4E-9C89-A973BA0FCD3C}">
      <dgm:prSet/>
      <dgm:spPr/>
      <dgm:t>
        <a:bodyPr/>
        <a:lstStyle/>
        <a:p>
          <a:endParaRPr lang="en-US"/>
        </a:p>
      </dgm:t>
    </dgm:pt>
    <dgm:pt modelId="{9100C170-3527-8244-85AD-F3F2BA69544C}">
      <dgm:prSet phldrT="[Text]"/>
      <dgm:spPr/>
      <dgm:t>
        <a:bodyPr/>
        <a:lstStyle/>
        <a:p>
          <a:r>
            <a:rPr lang="en-US" dirty="0" err="1" smtClean="0"/>
            <a:t>Vergi</a:t>
          </a:r>
          <a:r>
            <a:rPr lang="en-US" dirty="0" smtClean="0"/>
            <a:t> </a:t>
          </a:r>
          <a:r>
            <a:rPr lang="en-US" dirty="0" err="1" smtClean="0"/>
            <a:t>Döneminde</a:t>
          </a:r>
          <a:r>
            <a:rPr lang="en-US" dirty="0" smtClean="0"/>
            <a:t> </a:t>
          </a:r>
          <a:r>
            <a:rPr lang="en-US" dirty="0" err="1" smtClean="0"/>
            <a:t>hata</a:t>
          </a:r>
          <a:endParaRPr lang="en-US" dirty="0"/>
        </a:p>
      </dgm:t>
    </dgm:pt>
    <dgm:pt modelId="{F9958079-4909-5143-A8EF-5EADBECABB1B}" type="parTrans" cxnId="{6644D2AB-C5FF-884A-B6F6-A7682157BBC2}">
      <dgm:prSet/>
      <dgm:spPr/>
      <dgm:t>
        <a:bodyPr/>
        <a:lstStyle/>
        <a:p>
          <a:endParaRPr lang="en-US"/>
        </a:p>
      </dgm:t>
    </dgm:pt>
    <dgm:pt modelId="{1C45E984-05F0-F540-9AC0-40FB100442CE}" type="sibTrans" cxnId="{6644D2AB-C5FF-884A-B6F6-A7682157BBC2}">
      <dgm:prSet/>
      <dgm:spPr/>
      <dgm:t>
        <a:bodyPr/>
        <a:lstStyle/>
        <a:p>
          <a:endParaRPr lang="en-US"/>
        </a:p>
      </dgm:t>
    </dgm:pt>
    <dgm:pt modelId="{44D4CFF0-BAF8-FE45-9E42-1394CF898C46}" type="pres">
      <dgm:prSet presAssocID="{1A916BC2-1475-0749-9529-0E244929E75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18B9D640-1E87-1E44-AE2F-BE09C900A182}" type="pres">
      <dgm:prSet presAssocID="{ACACE23F-FC0E-9A46-90A7-A675159D82FC}" presName="hierRoot1" presStyleCnt="0"/>
      <dgm:spPr/>
    </dgm:pt>
    <dgm:pt modelId="{A0F8A95F-8D61-BA4D-8004-7CA68C4DFC03}" type="pres">
      <dgm:prSet presAssocID="{ACACE23F-FC0E-9A46-90A7-A675159D82FC}" presName="composite" presStyleCnt="0"/>
      <dgm:spPr/>
    </dgm:pt>
    <dgm:pt modelId="{84B859DC-FA96-0C4F-B79D-9F6B88BDF757}" type="pres">
      <dgm:prSet presAssocID="{ACACE23F-FC0E-9A46-90A7-A675159D82FC}" presName="background" presStyleLbl="node0" presStyleIdx="0" presStyleCnt="1"/>
      <dgm:spPr/>
    </dgm:pt>
    <dgm:pt modelId="{842BD4C0-08F7-304B-9925-2BD560E76E7E}" type="pres">
      <dgm:prSet presAssocID="{ACACE23F-FC0E-9A46-90A7-A675159D82FC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1A9E713-19BD-D14F-86FB-D823CF18D24A}" type="pres">
      <dgm:prSet presAssocID="{ACACE23F-FC0E-9A46-90A7-A675159D82FC}" presName="hierChild2" presStyleCnt="0"/>
      <dgm:spPr/>
    </dgm:pt>
    <dgm:pt modelId="{ED1EB557-5034-CD42-8280-6F3AD51F03E4}" type="pres">
      <dgm:prSet presAssocID="{90F06889-9A23-3A45-93E6-DA66F3A4E324}" presName="Name10" presStyleLbl="parChTrans1D2" presStyleIdx="0" presStyleCnt="2"/>
      <dgm:spPr/>
      <dgm:t>
        <a:bodyPr/>
        <a:lstStyle/>
        <a:p>
          <a:endParaRPr lang="en-US"/>
        </a:p>
      </dgm:t>
    </dgm:pt>
    <dgm:pt modelId="{7C0FE133-42C7-FF49-A09A-60B4C4071447}" type="pres">
      <dgm:prSet presAssocID="{D00C05C9-E977-6141-90B7-178A772AD3E8}" presName="hierRoot2" presStyleCnt="0"/>
      <dgm:spPr/>
    </dgm:pt>
    <dgm:pt modelId="{F26B9A54-8819-D344-AA04-9636B0DF7926}" type="pres">
      <dgm:prSet presAssocID="{D00C05C9-E977-6141-90B7-178A772AD3E8}" presName="composite2" presStyleCnt="0"/>
      <dgm:spPr/>
    </dgm:pt>
    <dgm:pt modelId="{C26E92D2-F95D-B245-BDEF-5620C9A666BF}" type="pres">
      <dgm:prSet presAssocID="{D00C05C9-E977-6141-90B7-178A772AD3E8}" presName="background2" presStyleLbl="node2" presStyleIdx="0" presStyleCnt="2"/>
      <dgm:spPr/>
    </dgm:pt>
    <dgm:pt modelId="{89110F0B-C20B-E042-B05A-5E70CD6CD075}" type="pres">
      <dgm:prSet presAssocID="{D00C05C9-E977-6141-90B7-178A772AD3E8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7E25DB5-A468-EF4F-8A25-39DDABA8789E}" type="pres">
      <dgm:prSet presAssocID="{D00C05C9-E977-6141-90B7-178A772AD3E8}" presName="hierChild3" presStyleCnt="0"/>
      <dgm:spPr/>
    </dgm:pt>
    <dgm:pt modelId="{560D7ED6-8734-1C4C-B26C-126B8DD83033}" type="pres">
      <dgm:prSet presAssocID="{37DA5CE3-79A5-6742-B41F-774401DC1580}" presName="Name17" presStyleLbl="parChTrans1D3" presStyleIdx="0" presStyleCnt="7"/>
      <dgm:spPr/>
      <dgm:t>
        <a:bodyPr/>
        <a:lstStyle/>
        <a:p>
          <a:endParaRPr lang="en-US"/>
        </a:p>
      </dgm:t>
    </dgm:pt>
    <dgm:pt modelId="{B92193A9-5B37-684E-84FD-6437E8C6CB80}" type="pres">
      <dgm:prSet presAssocID="{DDC0404A-7E54-A14E-A633-0EB427D19B9E}" presName="hierRoot3" presStyleCnt="0"/>
      <dgm:spPr/>
    </dgm:pt>
    <dgm:pt modelId="{CE580298-EED5-DA44-B4A6-AA254C4F3AAC}" type="pres">
      <dgm:prSet presAssocID="{DDC0404A-7E54-A14E-A633-0EB427D19B9E}" presName="composite3" presStyleCnt="0"/>
      <dgm:spPr/>
    </dgm:pt>
    <dgm:pt modelId="{9A21D932-915D-CB46-9937-C22A10317E7F}" type="pres">
      <dgm:prSet presAssocID="{DDC0404A-7E54-A14E-A633-0EB427D19B9E}" presName="background3" presStyleLbl="node3" presStyleIdx="0" presStyleCnt="7"/>
      <dgm:spPr/>
    </dgm:pt>
    <dgm:pt modelId="{CCF79136-00D3-F44B-A200-880A9EFF6E5A}" type="pres">
      <dgm:prSet presAssocID="{DDC0404A-7E54-A14E-A633-0EB427D19B9E}" presName="text3" presStyleLbl="fgAcc3" presStyleIdx="0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671F89D-568D-BE47-B43E-AFEE93B88B95}" type="pres">
      <dgm:prSet presAssocID="{DDC0404A-7E54-A14E-A633-0EB427D19B9E}" presName="hierChild4" presStyleCnt="0"/>
      <dgm:spPr/>
    </dgm:pt>
    <dgm:pt modelId="{BCB938E7-67E0-4B4C-9E18-40E2C33D0580}" type="pres">
      <dgm:prSet presAssocID="{CE1AFC1A-4D03-944C-B046-FEABE998CED3}" presName="Name17" presStyleLbl="parChTrans1D3" presStyleIdx="1" presStyleCnt="7"/>
      <dgm:spPr/>
      <dgm:t>
        <a:bodyPr/>
        <a:lstStyle/>
        <a:p>
          <a:endParaRPr lang="en-US"/>
        </a:p>
      </dgm:t>
    </dgm:pt>
    <dgm:pt modelId="{E1506C40-7D77-514D-88F8-57CE17F7DCCD}" type="pres">
      <dgm:prSet presAssocID="{E2354554-B1E7-CA44-8E9F-37E26016F3B1}" presName="hierRoot3" presStyleCnt="0"/>
      <dgm:spPr/>
    </dgm:pt>
    <dgm:pt modelId="{0B808587-1C97-6F47-B072-8BAB98D83DB4}" type="pres">
      <dgm:prSet presAssocID="{E2354554-B1E7-CA44-8E9F-37E26016F3B1}" presName="composite3" presStyleCnt="0"/>
      <dgm:spPr/>
    </dgm:pt>
    <dgm:pt modelId="{476BD741-2353-7A45-AB31-30B31BDCE18F}" type="pres">
      <dgm:prSet presAssocID="{E2354554-B1E7-CA44-8E9F-37E26016F3B1}" presName="background3" presStyleLbl="node3" presStyleIdx="1" presStyleCnt="7"/>
      <dgm:spPr/>
    </dgm:pt>
    <dgm:pt modelId="{25475D5F-B13A-0448-AB33-4A0E1347E8D0}" type="pres">
      <dgm:prSet presAssocID="{E2354554-B1E7-CA44-8E9F-37E26016F3B1}" presName="text3" presStyleLbl="fgAcc3" presStyleIdx="1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6483D2E-AA45-E548-94F7-72B80FF6259E}" type="pres">
      <dgm:prSet presAssocID="{E2354554-B1E7-CA44-8E9F-37E26016F3B1}" presName="hierChild4" presStyleCnt="0"/>
      <dgm:spPr/>
    </dgm:pt>
    <dgm:pt modelId="{B86E36F8-B7B5-6C4B-A353-C8C5E4533033}" type="pres">
      <dgm:prSet presAssocID="{BF609306-D890-A941-81C2-8FE8A770B15A}" presName="Name17" presStyleLbl="parChTrans1D3" presStyleIdx="2" presStyleCnt="7"/>
      <dgm:spPr/>
      <dgm:t>
        <a:bodyPr/>
        <a:lstStyle/>
        <a:p>
          <a:endParaRPr lang="en-US"/>
        </a:p>
      </dgm:t>
    </dgm:pt>
    <dgm:pt modelId="{0DA95193-8957-F64B-BDD4-F6DC9C063355}" type="pres">
      <dgm:prSet presAssocID="{3B848E4D-2BEF-BC47-99B2-37478B3896C8}" presName="hierRoot3" presStyleCnt="0"/>
      <dgm:spPr/>
    </dgm:pt>
    <dgm:pt modelId="{A9136DF9-920B-0741-97FE-B5D15305F3E3}" type="pres">
      <dgm:prSet presAssocID="{3B848E4D-2BEF-BC47-99B2-37478B3896C8}" presName="composite3" presStyleCnt="0"/>
      <dgm:spPr/>
    </dgm:pt>
    <dgm:pt modelId="{5D3AEE42-B4C2-4F4A-92A6-815B405964E8}" type="pres">
      <dgm:prSet presAssocID="{3B848E4D-2BEF-BC47-99B2-37478B3896C8}" presName="background3" presStyleLbl="node3" presStyleIdx="2" presStyleCnt="7"/>
      <dgm:spPr/>
    </dgm:pt>
    <dgm:pt modelId="{8505805B-806D-5943-A0D0-8A57D2ED3D60}" type="pres">
      <dgm:prSet presAssocID="{3B848E4D-2BEF-BC47-99B2-37478B3896C8}" presName="text3" presStyleLbl="fgAcc3" presStyleIdx="2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D8150B2-A34D-6846-A2EB-226F2E535A3F}" type="pres">
      <dgm:prSet presAssocID="{3B848E4D-2BEF-BC47-99B2-37478B3896C8}" presName="hierChild4" presStyleCnt="0"/>
      <dgm:spPr/>
    </dgm:pt>
    <dgm:pt modelId="{44AC7395-BEEB-5343-B5B0-A1C355C59B56}" type="pres">
      <dgm:prSet presAssocID="{8095E8A7-D31C-1143-B7AF-49C6B9A1EFC8}" presName="Name10" presStyleLbl="parChTrans1D2" presStyleIdx="1" presStyleCnt="2"/>
      <dgm:spPr/>
      <dgm:t>
        <a:bodyPr/>
        <a:lstStyle/>
        <a:p>
          <a:endParaRPr lang="en-US"/>
        </a:p>
      </dgm:t>
    </dgm:pt>
    <dgm:pt modelId="{CBC70E0F-FD84-2D46-AA71-B3402D3FB213}" type="pres">
      <dgm:prSet presAssocID="{794AF5B1-E365-4343-9D44-5290CF74C2C0}" presName="hierRoot2" presStyleCnt="0"/>
      <dgm:spPr/>
    </dgm:pt>
    <dgm:pt modelId="{18E996C2-5827-6E49-8CC6-2950EEB4D9C2}" type="pres">
      <dgm:prSet presAssocID="{794AF5B1-E365-4343-9D44-5290CF74C2C0}" presName="composite2" presStyleCnt="0"/>
      <dgm:spPr/>
    </dgm:pt>
    <dgm:pt modelId="{2402FFF3-6B27-1B4E-AB1E-7659FC41419F}" type="pres">
      <dgm:prSet presAssocID="{794AF5B1-E365-4343-9D44-5290CF74C2C0}" presName="background2" presStyleLbl="node2" presStyleIdx="1" presStyleCnt="2"/>
      <dgm:spPr/>
    </dgm:pt>
    <dgm:pt modelId="{C360E24B-95E9-284E-AFCB-B4DC74E0833B}" type="pres">
      <dgm:prSet presAssocID="{794AF5B1-E365-4343-9D44-5290CF74C2C0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8296BE7-8E6E-7840-9101-3E3B68A42CC6}" type="pres">
      <dgm:prSet presAssocID="{794AF5B1-E365-4343-9D44-5290CF74C2C0}" presName="hierChild3" presStyleCnt="0"/>
      <dgm:spPr/>
    </dgm:pt>
    <dgm:pt modelId="{CEC7145E-5491-5D45-A95C-12A74AF41E1F}" type="pres">
      <dgm:prSet presAssocID="{184BB576-C4B3-B149-8ACA-198C4317EBE9}" presName="Name17" presStyleLbl="parChTrans1D3" presStyleIdx="3" presStyleCnt="7"/>
      <dgm:spPr/>
      <dgm:t>
        <a:bodyPr/>
        <a:lstStyle/>
        <a:p>
          <a:endParaRPr lang="en-US"/>
        </a:p>
      </dgm:t>
    </dgm:pt>
    <dgm:pt modelId="{89743EF6-C32C-CB46-9058-7BDFA26220A0}" type="pres">
      <dgm:prSet presAssocID="{3B26AE41-3FFE-B147-9691-97A7E5D874EC}" presName="hierRoot3" presStyleCnt="0"/>
      <dgm:spPr/>
    </dgm:pt>
    <dgm:pt modelId="{7F992B7E-C3F1-024C-86C5-99EB4899B0D6}" type="pres">
      <dgm:prSet presAssocID="{3B26AE41-3FFE-B147-9691-97A7E5D874EC}" presName="composite3" presStyleCnt="0"/>
      <dgm:spPr/>
    </dgm:pt>
    <dgm:pt modelId="{B1D0C2E9-37DF-AA45-BB9A-ACAE9BA68ACB}" type="pres">
      <dgm:prSet presAssocID="{3B26AE41-3FFE-B147-9691-97A7E5D874EC}" presName="background3" presStyleLbl="node3" presStyleIdx="3" presStyleCnt="7"/>
      <dgm:spPr/>
    </dgm:pt>
    <dgm:pt modelId="{ED86AA24-5D6C-344F-BE1E-87C515C3DCB2}" type="pres">
      <dgm:prSet presAssocID="{3B26AE41-3FFE-B147-9691-97A7E5D874EC}" presName="text3" presStyleLbl="fgAcc3" presStyleIdx="3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B18C0FF-C05C-1647-B2D1-17E459B6F3ED}" type="pres">
      <dgm:prSet presAssocID="{3B26AE41-3FFE-B147-9691-97A7E5D874EC}" presName="hierChild4" presStyleCnt="0"/>
      <dgm:spPr/>
    </dgm:pt>
    <dgm:pt modelId="{761801AE-9AAD-1C47-833C-9268837ABBA7}" type="pres">
      <dgm:prSet presAssocID="{88344366-5591-934E-B7A5-19FE8A407913}" presName="Name17" presStyleLbl="parChTrans1D3" presStyleIdx="4" presStyleCnt="7"/>
      <dgm:spPr/>
      <dgm:t>
        <a:bodyPr/>
        <a:lstStyle/>
        <a:p>
          <a:endParaRPr lang="en-US"/>
        </a:p>
      </dgm:t>
    </dgm:pt>
    <dgm:pt modelId="{0A88F2BC-F3D4-9D40-A619-737430764038}" type="pres">
      <dgm:prSet presAssocID="{4C1AD816-5F29-EE4F-A64C-84D8747BE5C6}" presName="hierRoot3" presStyleCnt="0"/>
      <dgm:spPr/>
    </dgm:pt>
    <dgm:pt modelId="{FDAB67F0-4098-FF44-BBF9-4E30BDC0DB8B}" type="pres">
      <dgm:prSet presAssocID="{4C1AD816-5F29-EE4F-A64C-84D8747BE5C6}" presName="composite3" presStyleCnt="0"/>
      <dgm:spPr/>
    </dgm:pt>
    <dgm:pt modelId="{D3C3AA16-3538-8E4C-8C60-70FFD343C5ED}" type="pres">
      <dgm:prSet presAssocID="{4C1AD816-5F29-EE4F-A64C-84D8747BE5C6}" presName="background3" presStyleLbl="node3" presStyleIdx="4" presStyleCnt="7"/>
      <dgm:spPr/>
    </dgm:pt>
    <dgm:pt modelId="{D7394A91-CA35-F347-811F-894BF940223A}" type="pres">
      <dgm:prSet presAssocID="{4C1AD816-5F29-EE4F-A64C-84D8747BE5C6}" presName="text3" presStyleLbl="fgAcc3" presStyleIdx="4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872E00F-EA4E-7B43-8C9E-42C33BA61670}" type="pres">
      <dgm:prSet presAssocID="{4C1AD816-5F29-EE4F-A64C-84D8747BE5C6}" presName="hierChild4" presStyleCnt="0"/>
      <dgm:spPr/>
    </dgm:pt>
    <dgm:pt modelId="{170D71F8-F6B0-3D41-B709-AA8C72C0F3B5}" type="pres">
      <dgm:prSet presAssocID="{D1C83116-238A-FF48-BB0E-E26D026E8CBB}" presName="Name17" presStyleLbl="parChTrans1D3" presStyleIdx="5" presStyleCnt="7"/>
      <dgm:spPr/>
      <dgm:t>
        <a:bodyPr/>
        <a:lstStyle/>
        <a:p>
          <a:endParaRPr lang="en-US"/>
        </a:p>
      </dgm:t>
    </dgm:pt>
    <dgm:pt modelId="{894968C6-4015-2740-A96A-8D41CAC04B88}" type="pres">
      <dgm:prSet presAssocID="{BE4D8E82-9953-AD48-B28A-61B3CF6EFD04}" presName="hierRoot3" presStyleCnt="0"/>
      <dgm:spPr/>
    </dgm:pt>
    <dgm:pt modelId="{BFCF0B0B-B965-EF4D-B31E-781A1A920BE1}" type="pres">
      <dgm:prSet presAssocID="{BE4D8E82-9953-AD48-B28A-61B3CF6EFD04}" presName="composite3" presStyleCnt="0"/>
      <dgm:spPr/>
    </dgm:pt>
    <dgm:pt modelId="{33CDD0A9-5353-0244-A701-DDBB00B3C46C}" type="pres">
      <dgm:prSet presAssocID="{BE4D8E82-9953-AD48-B28A-61B3CF6EFD04}" presName="background3" presStyleLbl="node3" presStyleIdx="5" presStyleCnt="7"/>
      <dgm:spPr/>
    </dgm:pt>
    <dgm:pt modelId="{992C5C02-AA8F-044B-8C43-A274CF1A1306}" type="pres">
      <dgm:prSet presAssocID="{BE4D8E82-9953-AD48-B28A-61B3CF6EFD04}" presName="text3" presStyleLbl="fgAcc3" presStyleIdx="5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0FD4D6C-3BF7-A44E-A28B-0B66EBFFFA4F}" type="pres">
      <dgm:prSet presAssocID="{BE4D8E82-9953-AD48-B28A-61B3CF6EFD04}" presName="hierChild4" presStyleCnt="0"/>
      <dgm:spPr/>
    </dgm:pt>
    <dgm:pt modelId="{2797B811-3492-CF4E-B1F7-B1B195DF8D53}" type="pres">
      <dgm:prSet presAssocID="{F9958079-4909-5143-A8EF-5EADBECABB1B}" presName="Name17" presStyleLbl="parChTrans1D3" presStyleIdx="6" presStyleCnt="7"/>
      <dgm:spPr/>
      <dgm:t>
        <a:bodyPr/>
        <a:lstStyle/>
        <a:p>
          <a:endParaRPr lang="en-US"/>
        </a:p>
      </dgm:t>
    </dgm:pt>
    <dgm:pt modelId="{94186B67-10E8-7E43-997F-F25388B6BEBF}" type="pres">
      <dgm:prSet presAssocID="{9100C170-3527-8244-85AD-F3F2BA69544C}" presName="hierRoot3" presStyleCnt="0"/>
      <dgm:spPr/>
    </dgm:pt>
    <dgm:pt modelId="{630F9F13-9ECA-CB4F-AF72-BA6535C019E9}" type="pres">
      <dgm:prSet presAssocID="{9100C170-3527-8244-85AD-F3F2BA69544C}" presName="composite3" presStyleCnt="0"/>
      <dgm:spPr/>
    </dgm:pt>
    <dgm:pt modelId="{67B50A1C-3F5A-C04B-B0E0-682265F60672}" type="pres">
      <dgm:prSet presAssocID="{9100C170-3527-8244-85AD-F3F2BA69544C}" presName="background3" presStyleLbl="node3" presStyleIdx="6" presStyleCnt="7"/>
      <dgm:spPr/>
    </dgm:pt>
    <dgm:pt modelId="{5ADF996D-051B-094B-AC3C-2692A254F9DB}" type="pres">
      <dgm:prSet presAssocID="{9100C170-3527-8244-85AD-F3F2BA69544C}" presName="text3" presStyleLbl="fgAcc3" presStyleIdx="6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6513087-70AC-564C-87F0-1C4F37E5E698}" type="pres">
      <dgm:prSet presAssocID="{9100C170-3527-8244-85AD-F3F2BA69544C}" presName="hierChild4" presStyleCnt="0"/>
      <dgm:spPr/>
    </dgm:pt>
  </dgm:ptLst>
  <dgm:cxnLst>
    <dgm:cxn modelId="{1F7FD928-E0D9-854B-9B48-F2E9272373C8}" type="presOf" srcId="{DDC0404A-7E54-A14E-A633-0EB427D19B9E}" destId="{CCF79136-00D3-F44B-A200-880A9EFF6E5A}" srcOrd="0" destOrd="0" presId="urn:microsoft.com/office/officeart/2005/8/layout/hierarchy1"/>
    <dgm:cxn modelId="{6644D2AB-C5FF-884A-B6F6-A7682157BBC2}" srcId="{794AF5B1-E365-4343-9D44-5290CF74C2C0}" destId="{9100C170-3527-8244-85AD-F3F2BA69544C}" srcOrd="3" destOrd="0" parTransId="{F9958079-4909-5143-A8EF-5EADBECABB1B}" sibTransId="{1C45E984-05F0-F540-9AC0-40FB100442CE}"/>
    <dgm:cxn modelId="{AD6A2E2A-2800-E547-84BE-ACDA8492A766}" srcId="{ACACE23F-FC0E-9A46-90A7-A675159D82FC}" destId="{D00C05C9-E977-6141-90B7-178A772AD3E8}" srcOrd="0" destOrd="0" parTransId="{90F06889-9A23-3A45-93E6-DA66F3A4E324}" sibTransId="{BDD11C4F-A609-BF45-B890-5165524DC21A}"/>
    <dgm:cxn modelId="{451598CF-0CC6-444D-875E-39991266B386}" srcId="{794AF5B1-E365-4343-9D44-5290CF74C2C0}" destId="{4C1AD816-5F29-EE4F-A64C-84D8747BE5C6}" srcOrd="1" destOrd="0" parTransId="{88344366-5591-934E-B7A5-19FE8A407913}" sibTransId="{E9AA7D17-DEAF-7849-9F9D-F73246A4315D}"/>
    <dgm:cxn modelId="{EF3183B3-EA29-6142-A11E-267B750C1623}" type="presOf" srcId="{D00C05C9-E977-6141-90B7-178A772AD3E8}" destId="{89110F0B-C20B-E042-B05A-5E70CD6CD075}" srcOrd="0" destOrd="0" presId="urn:microsoft.com/office/officeart/2005/8/layout/hierarchy1"/>
    <dgm:cxn modelId="{BD0DAD88-F5D3-9948-A734-3E187F45301B}" type="presOf" srcId="{BF609306-D890-A941-81C2-8FE8A770B15A}" destId="{B86E36F8-B7B5-6C4B-A353-C8C5E4533033}" srcOrd="0" destOrd="0" presId="urn:microsoft.com/office/officeart/2005/8/layout/hierarchy1"/>
    <dgm:cxn modelId="{9BC7A498-8685-3549-AEAB-C9653D5D446A}" type="presOf" srcId="{CE1AFC1A-4D03-944C-B046-FEABE998CED3}" destId="{BCB938E7-67E0-4B4C-9E18-40E2C33D0580}" srcOrd="0" destOrd="0" presId="urn:microsoft.com/office/officeart/2005/8/layout/hierarchy1"/>
    <dgm:cxn modelId="{BDD696B3-53FB-1246-8CF2-38CC2D60C6C8}" type="presOf" srcId="{3B848E4D-2BEF-BC47-99B2-37478B3896C8}" destId="{8505805B-806D-5943-A0D0-8A57D2ED3D60}" srcOrd="0" destOrd="0" presId="urn:microsoft.com/office/officeart/2005/8/layout/hierarchy1"/>
    <dgm:cxn modelId="{F9634B27-8E26-5D4E-918E-AB16E51B59BA}" type="presOf" srcId="{37DA5CE3-79A5-6742-B41F-774401DC1580}" destId="{560D7ED6-8734-1C4C-B26C-126B8DD83033}" srcOrd="0" destOrd="0" presId="urn:microsoft.com/office/officeart/2005/8/layout/hierarchy1"/>
    <dgm:cxn modelId="{50CE8FE9-9E37-8F42-B1B6-FD6DE5145E87}" type="presOf" srcId="{8095E8A7-D31C-1143-B7AF-49C6B9A1EFC8}" destId="{44AC7395-BEEB-5343-B5B0-A1C355C59B56}" srcOrd="0" destOrd="0" presId="urn:microsoft.com/office/officeart/2005/8/layout/hierarchy1"/>
    <dgm:cxn modelId="{255BE92E-2C41-3D43-A954-9A6500DE95B2}" type="presOf" srcId="{4C1AD816-5F29-EE4F-A64C-84D8747BE5C6}" destId="{D7394A91-CA35-F347-811F-894BF940223A}" srcOrd="0" destOrd="0" presId="urn:microsoft.com/office/officeart/2005/8/layout/hierarchy1"/>
    <dgm:cxn modelId="{8C073D9A-8C63-044A-A155-AE112C22BA49}" type="presOf" srcId="{9100C170-3527-8244-85AD-F3F2BA69544C}" destId="{5ADF996D-051B-094B-AC3C-2692A254F9DB}" srcOrd="0" destOrd="0" presId="urn:microsoft.com/office/officeart/2005/8/layout/hierarchy1"/>
    <dgm:cxn modelId="{EB7E7895-7F97-F04A-BFDF-EDD41F7786B0}" srcId="{794AF5B1-E365-4343-9D44-5290CF74C2C0}" destId="{3B26AE41-3FFE-B147-9691-97A7E5D874EC}" srcOrd="0" destOrd="0" parTransId="{184BB576-C4B3-B149-8ACA-198C4317EBE9}" sibTransId="{498CF382-02F8-5347-BFF5-F86EF3B7F109}"/>
    <dgm:cxn modelId="{144C38EF-936C-1A4C-8C48-339FA25C2052}" type="presOf" srcId="{88344366-5591-934E-B7A5-19FE8A407913}" destId="{761801AE-9AAD-1C47-833C-9268837ABBA7}" srcOrd="0" destOrd="0" presId="urn:microsoft.com/office/officeart/2005/8/layout/hierarchy1"/>
    <dgm:cxn modelId="{49BB1E51-F58A-E049-8014-8F9C778DF9E0}" type="presOf" srcId="{90F06889-9A23-3A45-93E6-DA66F3A4E324}" destId="{ED1EB557-5034-CD42-8280-6F3AD51F03E4}" srcOrd="0" destOrd="0" presId="urn:microsoft.com/office/officeart/2005/8/layout/hierarchy1"/>
    <dgm:cxn modelId="{01B1FDBC-C2FB-1E47-8435-7099D7D91A03}" srcId="{ACACE23F-FC0E-9A46-90A7-A675159D82FC}" destId="{794AF5B1-E365-4343-9D44-5290CF74C2C0}" srcOrd="1" destOrd="0" parTransId="{8095E8A7-D31C-1143-B7AF-49C6B9A1EFC8}" sibTransId="{BFE453D0-E5A2-524D-8964-EDA8884D0F4C}"/>
    <dgm:cxn modelId="{41AE240C-6346-EB4D-8819-17CE30AA5496}" srcId="{1A916BC2-1475-0749-9529-0E244929E756}" destId="{ACACE23F-FC0E-9A46-90A7-A675159D82FC}" srcOrd="0" destOrd="0" parTransId="{B8EF9991-7706-E442-841E-DA68E3127DFF}" sibTransId="{3721A1F1-B466-DD43-BE48-EDD8E83C1B2C}"/>
    <dgm:cxn modelId="{78E2A4D5-2992-E341-9788-BE895F9501CD}" srcId="{D00C05C9-E977-6141-90B7-178A772AD3E8}" destId="{DDC0404A-7E54-A14E-A633-0EB427D19B9E}" srcOrd="0" destOrd="0" parTransId="{37DA5CE3-79A5-6742-B41F-774401DC1580}" sibTransId="{942DDE4E-A3D1-E84C-96AB-F811B76EB513}"/>
    <dgm:cxn modelId="{415FE2D3-5D7B-AC4E-9C89-A973BA0FCD3C}" srcId="{794AF5B1-E365-4343-9D44-5290CF74C2C0}" destId="{BE4D8E82-9953-AD48-B28A-61B3CF6EFD04}" srcOrd="2" destOrd="0" parTransId="{D1C83116-238A-FF48-BB0E-E26D026E8CBB}" sibTransId="{DCFF9249-BA66-CB42-83C9-1ECE7C173EF1}"/>
    <dgm:cxn modelId="{355A4E30-49C5-F74F-BDC7-15F54767A2C2}" type="presOf" srcId="{184BB576-C4B3-B149-8ACA-198C4317EBE9}" destId="{CEC7145E-5491-5D45-A95C-12A74AF41E1F}" srcOrd="0" destOrd="0" presId="urn:microsoft.com/office/officeart/2005/8/layout/hierarchy1"/>
    <dgm:cxn modelId="{F68E1155-5637-8A4A-9C71-5A7297C776B6}" type="presOf" srcId="{E2354554-B1E7-CA44-8E9F-37E26016F3B1}" destId="{25475D5F-B13A-0448-AB33-4A0E1347E8D0}" srcOrd="0" destOrd="0" presId="urn:microsoft.com/office/officeart/2005/8/layout/hierarchy1"/>
    <dgm:cxn modelId="{1C5421FF-C526-7C48-AFE5-C765FFF59CA6}" type="presOf" srcId="{D1C83116-238A-FF48-BB0E-E26D026E8CBB}" destId="{170D71F8-F6B0-3D41-B709-AA8C72C0F3B5}" srcOrd="0" destOrd="0" presId="urn:microsoft.com/office/officeart/2005/8/layout/hierarchy1"/>
    <dgm:cxn modelId="{445806AE-B1A0-1F45-9ED0-20F39CFEEC2E}" type="presOf" srcId="{3B26AE41-3FFE-B147-9691-97A7E5D874EC}" destId="{ED86AA24-5D6C-344F-BE1E-87C515C3DCB2}" srcOrd="0" destOrd="0" presId="urn:microsoft.com/office/officeart/2005/8/layout/hierarchy1"/>
    <dgm:cxn modelId="{7891FDAF-095D-3841-97DA-FDEF3B8BAF1F}" srcId="{D00C05C9-E977-6141-90B7-178A772AD3E8}" destId="{E2354554-B1E7-CA44-8E9F-37E26016F3B1}" srcOrd="1" destOrd="0" parTransId="{CE1AFC1A-4D03-944C-B046-FEABE998CED3}" sibTransId="{358F02BD-C703-C344-9B6E-FF8395567AB9}"/>
    <dgm:cxn modelId="{AFC06057-C28B-9241-8A6F-0919FA50CC08}" srcId="{D00C05C9-E977-6141-90B7-178A772AD3E8}" destId="{3B848E4D-2BEF-BC47-99B2-37478B3896C8}" srcOrd="2" destOrd="0" parTransId="{BF609306-D890-A941-81C2-8FE8A770B15A}" sibTransId="{96B619FC-1936-5E45-9ADE-6B359000578E}"/>
    <dgm:cxn modelId="{44E36C7C-69D4-6B40-A1FD-9C44704D3050}" type="presOf" srcId="{ACACE23F-FC0E-9A46-90A7-A675159D82FC}" destId="{842BD4C0-08F7-304B-9925-2BD560E76E7E}" srcOrd="0" destOrd="0" presId="urn:microsoft.com/office/officeart/2005/8/layout/hierarchy1"/>
    <dgm:cxn modelId="{1CA4950F-6C9B-8D45-BB45-0E04B382DD07}" type="presOf" srcId="{1A916BC2-1475-0749-9529-0E244929E756}" destId="{44D4CFF0-BAF8-FE45-9E42-1394CF898C46}" srcOrd="0" destOrd="0" presId="urn:microsoft.com/office/officeart/2005/8/layout/hierarchy1"/>
    <dgm:cxn modelId="{80DBD1BC-9203-7E40-A895-35FD6BAD705C}" type="presOf" srcId="{BE4D8E82-9953-AD48-B28A-61B3CF6EFD04}" destId="{992C5C02-AA8F-044B-8C43-A274CF1A1306}" srcOrd="0" destOrd="0" presId="urn:microsoft.com/office/officeart/2005/8/layout/hierarchy1"/>
    <dgm:cxn modelId="{E085A0FA-2491-CC4C-9B7F-0AEB4D8DD97F}" type="presOf" srcId="{794AF5B1-E365-4343-9D44-5290CF74C2C0}" destId="{C360E24B-95E9-284E-AFCB-B4DC74E0833B}" srcOrd="0" destOrd="0" presId="urn:microsoft.com/office/officeart/2005/8/layout/hierarchy1"/>
    <dgm:cxn modelId="{B00ACD1A-4C06-3140-A290-7D01D4A8A895}" type="presOf" srcId="{F9958079-4909-5143-A8EF-5EADBECABB1B}" destId="{2797B811-3492-CF4E-B1F7-B1B195DF8D53}" srcOrd="0" destOrd="0" presId="urn:microsoft.com/office/officeart/2005/8/layout/hierarchy1"/>
    <dgm:cxn modelId="{3F142FC0-CDB7-4946-9C8E-B6B76090F109}" type="presParOf" srcId="{44D4CFF0-BAF8-FE45-9E42-1394CF898C46}" destId="{18B9D640-1E87-1E44-AE2F-BE09C900A182}" srcOrd="0" destOrd="0" presId="urn:microsoft.com/office/officeart/2005/8/layout/hierarchy1"/>
    <dgm:cxn modelId="{61ABFA44-B637-A04D-82F4-5E93107A3240}" type="presParOf" srcId="{18B9D640-1E87-1E44-AE2F-BE09C900A182}" destId="{A0F8A95F-8D61-BA4D-8004-7CA68C4DFC03}" srcOrd="0" destOrd="0" presId="urn:microsoft.com/office/officeart/2005/8/layout/hierarchy1"/>
    <dgm:cxn modelId="{4A73CD36-B2FF-884F-BEB5-8B8392560A04}" type="presParOf" srcId="{A0F8A95F-8D61-BA4D-8004-7CA68C4DFC03}" destId="{84B859DC-FA96-0C4F-B79D-9F6B88BDF757}" srcOrd="0" destOrd="0" presId="urn:microsoft.com/office/officeart/2005/8/layout/hierarchy1"/>
    <dgm:cxn modelId="{3242041E-E5CE-0349-8458-9E58BB85CDF3}" type="presParOf" srcId="{A0F8A95F-8D61-BA4D-8004-7CA68C4DFC03}" destId="{842BD4C0-08F7-304B-9925-2BD560E76E7E}" srcOrd="1" destOrd="0" presId="urn:microsoft.com/office/officeart/2005/8/layout/hierarchy1"/>
    <dgm:cxn modelId="{95628C6B-0E3E-F447-9576-1F90AC6FAD8F}" type="presParOf" srcId="{18B9D640-1E87-1E44-AE2F-BE09C900A182}" destId="{21A9E713-19BD-D14F-86FB-D823CF18D24A}" srcOrd="1" destOrd="0" presId="urn:microsoft.com/office/officeart/2005/8/layout/hierarchy1"/>
    <dgm:cxn modelId="{A441141E-189E-5448-9FB5-B2A7F8165F29}" type="presParOf" srcId="{21A9E713-19BD-D14F-86FB-D823CF18D24A}" destId="{ED1EB557-5034-CD42-8280-6F3AD51F03E4}" srcOrd="0" destOrd="0" presId="urn:microsoft.com/office/officeart/2005/8/layout/hierarchy1"/>
    <dgm:cxn modelId="{88653C8C-3803-2C4D-8A6E-1F12B8FC15F8}" type="presParOf" srcId="{21A9E713-19BD-D14F-86FB-D823CF18D24A}" destId="{7C0FE133-42C7-FF49-A09A-60B4C4071447}" srcOrd="1" destOrd="0" presId="urn:microsoft.com/office/officeart/2005/8/layout/hierarchy1"/>
    <dgm:cxn modelId="{6761A9E9-87D0-EC44-8321-A7AB233933D7}" type="presParOf" srcId="{7C0FE133-42C7-FF49-A09A-60B4C4071447}" destId="{F26B9A54-8819-D344-AA04-9636B0DF7926}" srcOrd="0" destOrd="0" presId="urn:microsoft.com/office/officeart/2005/8/layout/hierarchy1"/>
    <dgm:cxn modelId="{DBBA1D28-A340-8941-9463-4378D0903AFB}" type="presParOf" srcId="{F26B9A54-8819-D344-AA04-9636B0DF7926}" destId="{C26E92D2-F95D-B245-BDEF-5620C9A666BF}" srcOrd="0" destOrd="0" presId="urn:microsoft.com/office/officeart/2005/8/layout/hierarchy1"/>
    <dgm:cxn modelId="{6422D46C-2DA9-2F4A-9D68-9BDA4F0D8B87}" type="presParOf" srcId="{F26B9A54-8819-D344-AA04-9636B0DF7926}" destId="{89110F0B-C20B-E042-B05A-5E70CD6CD075}" srcOrd="1" destOrd="0" presId="urn:microsoft.com/office/officeart/2005/8/layout/hierarchy1"/>
    <dgm:cxn modelId="{DFAD7DCB-F73A-1E41-B721-159C1C39D870}" type="presParOf" srcId="{7C0FE133-42C7-FF49-A09A-60B4C4071447}" destId="{77E25DB5-A468-EF4F-8A25-39DDABA8789E}" srcOrd="1" destOrd="0" presId="urn:microsoft.com/office/officeart/2005/8/layout/hierarchy1"/>
    <dgm:cxn modelId="{C3B2C051-8DED-7A44-B096-2A97C5A4BBD0}" type="presParOf" srcId="{77E25DB5-A468-EF4F-8A25-39DDABA8789E}" destId="{560D7ED6-8734-1C4C-B26C-126B8DD83033}" srcOrd="0" destOrd="0" presId="urn:microsoft.com/office/officeart/2005/8/layout/hierarchy1"/>
    <dgm:cxn modelId="{BBDCC950-D900-B448-AB09-3CBB65BE1EDE}" type="presParOf" srcId="{77E25DB5-A468-EF4F-8A25-39DDABA8789E}" destId="{B92193A9-5B37-684E-84FD-6437E8C6CB80}" srcOrd="1" destOrd="0" presId="urn:microsoft.com/office/officeart/2005/8/layout/hierarchy1"/>
    <dgm:cxn modelId="{F92CE3F9-D971-AE4A-BBF7-2478153DFF8C}" type="presParOf" srcId="{B92193A9-5B37-684E-84FD-6437E8C6CB80}" destId="{CE580298-EED5-DA44-B4A6-AA254C4F3AAC}" srcOrd="0" destOrd="0" presId="urn:microsoft.com/office/officeart/2005/8/layout/hierarchy1"/>
    <dgm:cxn modelId="{A7A4BE27-ECB3-0E4B-A525-106C419686C5}" type="presParOf" srcId="{CE580298-EED5-DA44-B4A6-AA254C4F3AAC}" destId="{9A21D932-915D-CB46-9937-C22A10317E7F}" srcOrd="0" destOrd="0" presId="urn:microsoft.com/office/officeart/2005/8/layout/hierarchy1"/>
    <dgm:cxn modelId="{2407FB74-B1F3-EB4A-8D5F-92B727E2B0CF}" type="presParOf" srcId="{CE580298-EED5-DA44-B4A6-AA254C4F3AAC}" destId="{CCF79136-00D3-F44B-A200-880A9EFF6E5A}" srcOrd="1" destOrd="0" presId="urn:microsoft.com/office/officeart/2005/8/layout/hierarchy1"/>
    <dgm:cxn modelId="{33363545-DDC0-3345-8B29-9FA7B7DE0205}" type="presParOf" srcId="{B92193A9-5B37-684E-84FD-6437E8C6CB80}" destId="{6671F89D-568D-BE47-B43E-AFEE93B88B95}" srcOrd="1" destOrd="0" presId="urn:microsoft.com/office/officeart/2005/8/layout/hierarchy1"/>
    <dgm:cxn modelId="{4CFAD54A-62FE-1A4C-B03B-793C7B88E474}" type="presParOf" srcId="{77E25DB5-A468-EF4F-8A25-39DDABA8789E}" destId="{BCB938E7-67E0-4B4C-9E18-40E2C33D0580}" srcOrd="2" destOrd="0" presId="urn:microsoft.com/office/officeart/2005/8/layout/hierarchy1"/>
    <dgm:cxn modelId="{8EB35353-FF3A-C24B-B5C1-34CF5E45F6A2}" type="presParOf" srcId="{77E25DB5-A468-EF4F-8A25-39DDABA8789E}" destId="{E1506C40-7D77-514D-88F8-57CE17F7DCCD}" srcOrd="3" destOrd="0" presId="urn:microsoft.com/office/officeart/2005/8/layout/hierarchy1"/>
    <dgm:cxn modelId="{DFB6DB43-81ED-134C-969D-11759388C3E0}" type="presParOf" srcId="{E1506C40-7D77-514D-88F8-57CE17F7DCCD}" destId="{0B808587-1C97-6F47-B072-8BAB98D83DB4}" srcOrd="0" destOrd="0" presId="urn:microsoft.com/office/officeart/2005/8/layout/hierarchy1"/>
    <dgm:cxn modelId="{D0A155BC-EF3E-5B4B-8210-3E0A7A3E76BD}" type="presParOf" srcId="{0B808587-1C97-6F47-B072-8BAB98D83DB4}" destId="{476BD741-2353-7A45-AB31-30B31BDCE18F}" srcOrd="0" destOrd="0" presId="urn:microsoft.com/office/officeart/2005/8/layout/hierarchy1"/>
    <dgm:cxn modelId="{C0052C44-8BF2-6C4F-8970-D5A938904384}" type="presParOf" srcId="{0B808587-1C97-6F47-B072-8BAB98D83DB4}" destId="{25475D5F-B13A-0448-AB33-4A0E1347E8D0}" srcOrd="1" destOrd="0" presId="urn:microsoft.com/office/officeart/2005/8/layout/hierarchy1"/>
    <dgm:cxn modelId="{30939441-ECF5-AE47-A6CA-59C3E5AC2676}" type="presParOf" srcId="{E1506C40-7D77-514D-88F8-57CE17F7DCCD}" destId="{76483D2E-AA45-E548-94F7-72B80FF6259E}" srcOrd="1" destOrd="0" presId="urn:microsoft.com/office/officeart/2005/8/layout/hierarchy1"/>
    <dgm:cxn modelId="{4D6339BD-42C7-A441-9DA7-3F96E102CEEC}" type="presParOf" srcId="{77E25DB5-A468-EF4F-8A25-39DDABA8789E}" destId="{B86E36F8-B7B5-6C4B-A353-C8C5E4533033}" srcOrd="4" destOrd="0" presId="urn:microsoft.com/office/officeart/2005/8/layout/hierarchy1"/>
    <dgm:cxn modelId="{7496B7A9-B234-7348-8B44-9355933AB4E1}" type="presParOf" srcId="{77E25DB5-A468-EF4F-8A25-39DDABA8789E}" destId="{0DA95193-8957-F64B-BDD4-F6DC9C063355}" srcOrd="5" destOrd="0" presId="urn:microsoft.com/office/officeart/2005/8/layout/hierarchy1"/>
    <dgm:cxn modelId="{D28E275E-1E52-414D-9A9C-DF02A2F28124}" type="presParOf" srcId="{0DA95193-8957-F64B-BDD4-F6DC9C063355}" destId="{A9136DF9-920B-0741-97FE-B5D15305F3E3}" srcOrd="0" destOrd="0" presId="urn:microsoft.com/office/officeart/2005/8/layout/hierarchy1"/>
    <dgm:cxn modelId="{BC985700-12EF-2844-8A77-9878E449FED4}" type="presParOf" srcId="{A9136DF9-920B-0741-97FE-B5D15305F3E3}" destId="{5D3AEE42-B4C2-4F4A-92A6-815B405964E8}" srcOrd="0" destOrd="0" presId="urn:microsoft.com/office/officeart/2005/8/layout/hierarchy1"/>
    <dgm:cxn modelId="{51ADA0BB-FDD2-A047-BDA3-D191F4AF0AE6}" type="presParOf" srcId="{A9136DF9-920B-0741-97FE-B5D15305F3E3}" destId="{8505805B-806D-5943-A0D0-8A57D2ED3D60}" srcOrd="1" destOrd="0" presId="urn:microsoft.com/office/officeart/2005/8/layout/hierarchy1"/>
    <dgm:cxn modelId="{B45F2E25-85FF-3B40-A52B-758AE32B2252}" type="presParOf" srcId="{0DA95193-8957-F64B-BDD4-F6DC9C063355}" destId="{CD8150B2-A34D-6846-A2EB-226F2E535A3F}" srcOrd="1" destOrd="0" presId="urn:microsoft.com/office/officeart/2005/8/layout/hierarchy1"/>
    <dgm:cxn modelId="{CBF1925A-7B02-5E47-8E29-27A44D221425}" type="presParOf" srcId="{21A9E713-19BD-D14F-86FB-D823CF18D24A}" destId="{44AC7395-BEEB-5343-B5B0-A1C355C59B56}" srcOrd="2" destOrd="0" presId="urn:microsoft.com/office/officeart/2005/8/layout/hierarchy1"/>
    <dgm:cxn modelId="{B5FE52C5-D940-0241-BC24-432CBA1260C4}" type="presParOf" srcId="{21A9E713-19BD-D14F-86FB-D823CF18D24A}" destId="{CBC70E0F-FD84-2D46-AA71-B3402D3FB213}" srcOrd="3" destOrd="0" presId="urn:microsoft.com/office/officeart/2005/8/layout/hierarchy1"/>
    <dgm:cxn modelId="{9AA0DACC-088A-614D-A18B-0FED64C0FFF0}" type="presParOf" srcId="{CBC70E0F-FD84-2D46-AA71-B3402D3FB213}" destId="{18E996C2-5827-6E49-8CC6-2950EEB4D9C2}" srcOrd="0" destOrd="0" presId="urn:microsoft.com/office/officeart/2005/8/layout/hierarchy1"/>
    <dgm:cxn modelId="{090E3AE1-3E45-0647-A2BE-8D15F44C98E5}" type="presParOf" srcId="{18E996C2-5827-6E49-8CC6-2950EEB4D9C2}" destId="{2402FFF3-6B27-1B4E-AB1E-7659FC41419F}" srcOrd="0" destOrd="0" presId="urn:microsoft.com/office/officeart/2005/8/layout/hierarchy1"/>
    <dgm:cxn modelId="{D429BF95-23C2-5F4E-B130-34763BE590A5}" type="presParOf" srcId="{18E996C2-5827-6E49-8CC6-2950EEB4D9C2}" destId="{C360E24B-95E9-284E-AFCB-B4DC74E0833B}" srcOrd="1" destOrd="0" presId="urn:microsoft.com/office/officeart/2005/8/layout/hierarchy1"/>
    <dgm:cxn modelId="{D91026A3-F19C-734E-A048-FD0B46181899}" type="presParOf" srcId="{CBC70E0F-FD84-2D46-AA71-B3402D3FB213}" destId="{08296BE7-8E6E-7840-9101-3E3B68A42CC6}" srcOrd="1" destOrd="0" presId="urn:microsoft.com/office/officeart/2005/8/layout/hierarchy1"/>
    <dgm:cxn modelId="{FA71530D-825E-F54C-ADD9-512E625ABC14}" type="presParOf" srcId="{08296BE7-8E6E-7840-9101-3E3B68A42CC6}" destId="{CEC7145E-5491-5D45-A95C-12A74AF41E1F}" srcOrd="0" destOrd="0" presId="urn:microsoft.com/office/officeart/2005/8/layout/hierarchy1"/>
    <dgm:cxn modelId="{FBCEA1F9-9580-5447-8B50-09FDFF3334C9}" type="presParOf" srcId="{08296BE7-8E6E-7840-9101-3E3B68A42CC6}" destId="{89743EF6-C32C-CB46-9058-7BDFA26220A0}" srcOrd="1" destOrd="0" presId="urn:microsoft.com/office/officeart/2005/8/layout/hierarchy1"/>
    <dgm:cxn modelId="{4344794D-4C3B-D44D-9848-3540ED502CDB}" type="presParOf" srcId="{89743EF6-C32C-CB46-9058-7BDFA26220A0}" destId="{7F992B7E-C3F1-024C-86C5-99EB4899B0D6}" srcOrd="0" destOrd="0" presId="urn:microsoft.com/office/officeart/2005/8/layout/hierarchy1"/>
    <dgm:cxn modelId="{CF9FADE3-DC8F-9242-A4E7-5EB1F8A58F08}" type="presParOf" srcId="{7F992B7E-C3F1-024C-86C5-99EB4899B0D6}" destId="{B1D0C2E9-37DF-AA45-BB9A-ACAE9BA68ACB}" srcOrd="0" destOrd="0" presId="urn:microsoft.com/office/officeart/2005/8/layout/hierarchy1"/>
    <dgm:cxn modelId="{DEAB5056-ABD5-774C-807D-F05C7CEAEB69}" type="presParOf" srcId="{7F992B7E-C3F1-024C-86C5-99EB4899B0D6}" destId="{ED86AA24-5D6C-344F-BE1E-87C515C3DCB2}" srcOrd="1" destOrd="0" presId="urn:microsoft.com/office/officeart/2005/8/layout/hierarchy1"/>
    <dgm:cxn modelId="{F6FF9057-EFC0-C844-9E11-037F4FA9418B}" type="presParOf" srcId="{89743EF6-C32C-CB46-9058-7BDFA26220A0}" destId="{8B18C0FF-C05C-1647-B2D1-17E459B6F3ED}" srcOrd="1" destOrd="0" presId="urn:microsoft.com/office/officeart/2005/8/layout/hierarchy1"/>
    <dgm:cxn modelId="{F4E328EE-ABB0-674A-ACC2-3A8DB61517FA}" type="presParOf" srcId="{08296BE7-8E6E-7840-9101-3E3B68A42CC6}" destId="{761801AE-9AAD-1C47-833C-9268837ABBA7}" srcOrd="2" destOrd="0" presId="urn:microsoft.com/office/officeart/2005/8/layout/hierarchy1"/>
    <dgm:cxn modelId="{ED48B122-8A63-1747-82EB-548D86DD6429}" type="presParOf" srcId="{08296BE7-8E6E-7840-9101-3E3B68A42CC6}" destId="{0A88F2BC-F3D4-9D40-A619-737430764038}" srcOrd="3" destOrd="0" presId="urn:microsoft.com/office/officeart/2005/8/layout/hierarchy1"/>
    <dgm:cxn modelId="{835751D5-B155-B340-B13D-769F2FA8222A}" type="presParOf" srcId="{0A88F2BC-F3D4-9D40-A619-737430764038}" destId="{FDAB67F0-4098-FF44-BBF9-4E30BDC0DB8B}" srcOrd="0" destOrd="0" presId="urn:microsoft.com/office/officeart/2005/8/layout/hierarchy1"/>
    <dgm:cxn modelId="{F5421FAD-3F4A-444A-828F-4BFF94A53E9D}" type="presParOf" srcId="{FDAB67F0-4098-FF44-BBF9-4E30BDC0DB8B}" destId="{D3C3AA16-3538-8E4C-8C60-70FFD343C5ED}" srcOrd="0" destOrd="0" presId="urn:microsoft.com/office/officeart/2005/8/layout/hierarchy1"/>
    <dgm:cxn modelId="{12332A93-35BA-624C-A3B7-4BEDE3CD763A}" type="presParOf" srcId="{FDAB67F0-4098-FF44-BBF9-4E30BDC0DB8B}" destId="{D7394A91-CA35-F347-811F-894BF940223A}" srcOrd="1" destOrd="0" presId="urn:microsoft.com/office/officeart/2005/8/layout/hierarchy1"/>
    <dgm:cxn modelId="{38633498-05A7-1342-AFF6-0813ECE1C192}" type="presParOf" srcId="{0A88F2BC-F3D4-9D40-A619-737430764038}" destId="{C872E00F-EA4E-7B43-8C9E-42C33BA61670}" srcOrd="1" destOrd="0" presId="urn:microsoft.com/office/officeart/2005/8/layout/hierarchy1"/>
    <dgm:cxn modelId="{2C6187C8-40D3-4149-A542-C57441E2346D}" type="presParOf" srcId="{08296BE7-8E6E-7840-9101-3E3B68A42CC6}" destId="{170D71F8-F6B0-3D41-B709-AA8C72C0F3B5}" srcOrd="4" destOrd="0" presId="urn:microsoft.com/office/officeart/2005/8/layout/hierarchy1"/>
    <dgm:cxn modelId="{B79EF9C4-CBB7-FF40-BBB9-A2C45133AAA1}" type="presParOf" srcId="{08296BE7-8E6E-7840-9101-3E3B68A42CC6}" destId="{894968C6-4015-2740-A96A-8D41CAC04B88}" srcOrd="5" destOrd="0" presId="urn:microsoft.com/office/officeart/2005/8/layout/hierarchy1"/>
    <dgm:cxn modelId="{7FE665E8-1C4D-B943-8857-654A204A7F36}" type="presParOf" srcId="{894968C6-4015-2740-A96A-8D41CAC04B88}" destId="{BFCF0B0B-B965-EF4D-B31E-781A1A920BE1}" srcOrd="0" destOrd="0" presId="urn:microsoft.com/office/officeart/2005/8/layout/hierarchy1"/>
    <dgm:cxn modelId="{08306665-9BC3-8B41-A0D0-9F561BB0ABAA}" type="presParOf" srcId="{BFCF0B0B-B965-EF4D-B31E-781A1A920BE1}" destId="{33CDD0A9-5353-0244-A701-DDBB00B3C46C}" srcOrd="0" destOrd="0" presId="urn:microsoft.com/office/officeart/2005/8/layout/hierarchy1"/>
    <dgm:cxn modelId="{479ECCBA-154B-5A4F-A53F-6AA82AEEFAFC}" type="presParOf" srcId="{BFCF0B0B-B965-EF4D-B31E-781A1A920BE1}" destId="{992C5C02-AA8F-044B-8C43-A274CF1A1306}" srcOrd="1" destOrd="0" presId="urn:microsoft.com/office/officeart/2005/8/layout/hierarchy1"/>
    <dgm:cxn modelId="{04F48991-1963-A74C-9DA3-7A67AF9C1AF6}" type="presParOf" srcId="{894968C6-4015-2740-A96A-8D41CAC04B88}" destId="{A0FD4D6C-3BF7-A44E-A28B-0B66EBFFFA4F}" srcOrd="1" destOrd="0" presId="urn:microsoft.com/office/officeart/2005/8/layout/hierarchy1"/>
    <dgm:cxn modelId="{C3B9FAB2-76C5-9346-97AD-04037870C81A}" type="presParOf" srcId="{08296BE7-8E6E-7840-9101-3E3B68A42CC6}" destId="{2797B811-3492-CF4E-B1F7-B1B195DF8D53}" srcOrd="6" destOrd="0" presId="urn:microsoft.com/office/officeart/2005/8/layout/hierarchy1"/>
    <dgm:cxn modelId="{C5F321FC-01FD-D146-9FA4-F935E47250DF}" type="presParOf" srcId="{08296BE7-8E6E-7840-9101-3E3B68A42CC6}" destId="{94186B67-10E8-7E43-997F-F25388B6BEBF}" srcOrd="7" destOrd="0" presId="urn:microsoft.com/office/officeart/2005/8/layout/hierarchy1"/>
    <dgm:cxn modelId="{0D8FA41F-99EF-9041-8B79-5422AA0C3C17}" type="presParOf" srcId="{94186B67-10E8-7E43-997F-F25388B6BEBF}" destId="{630F9F13-9ECA-CB4F-AF72-BA6535C019E9}" srcOrd="0" destOrd="0" presId="urn:microsoft.com/office/officeart/2005/8/layout/hierarchy1"/>
    <dgm:cxn modelId="{B00F8C9C-3BB8-2040-ACE0-81FD8A3F72D7}" type="presParOf" srcId="{630F9F13-9ECA-CB4F-AF72-BA6535C019E9}" destId="{67B50A1C-3F5A-C04B-B0E0-682265F60672}" srcOrd="0" destOrd="0" presId="urn:microsoft.com/office/officeart/2005/8/layout/hierarchy1"/>
    <dgm:cxn modelId="{5CA6A59E-9A8E-A248-9A0E-E5406F23859F}" type="presParOf" srcId="{630F9F13-9ECA-CB4F-AF72-BA6535C019E9}" destId="{5ADF996D-051B-094B-AC3C-2692A254F9DB}" srcOrd="1" destOrd="0" presId="urn:microsoft.com/office/officeart/2005/8/layout/hierarchy1"/>
    <dgm:cxn modelId="{14224945-42AA-444D-B62E-0F109526CD8D}" type="presParOf" srcId="{94186B67-10E8-7E43-997F-F25388B6BEBF}" destId="{96513087-70AC-564C-87F0-1C4F37E5E69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4F486B-CF27-8D4D-9597-90433160FE82}">
      <dsp:nvSpPr>
        <dsp:cNvPr id="0" name=""/>
        <dsp:cNvSpPr/>
      </dsp:nvSpPr>
      <dsp:spPr>
        <a:xfrm>
          <a:off x="4692643" y="1121058"/>
          <a:ext cx="1076836" cy="5124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9237"/>
              </a:lnTo>
              <a:lnTo>
                <a:pt x="1076836" y="349237"/>
              </a:lnTo>
              <a:lnTo>
                <a:pt x="1076836" y="512476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F58D9F-CBBA-934D-B96C-7BBE0757F2AF}">
      <dsp:nvSpPr>
        <dsp:cNvPr id="0" name=""/>
        <dsp:cNvSpPr/>
      </dsp:nvSpPr>
      <dsp:spPr>
        <a:xfrm>
          <a:off x="3615806" y="2752466"/>
          <a:ext cx="1076836" cy="5124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9237"/>
              </a:lnTo>
              <a:lnTo>
                <a:pt x="1076836" y="349237"/>
              </a:lnTo>
              <a:lnTo>
                <a:pt x="1076836" y="512476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187C95-EDD2-F54F-83EC-0FE317D90185}">
      <dsp:nvSpPr>
        <dsp:cNvPr id="0" name=""/>
        <dsp:cNvSpPr/>
      </dsp:nvSpPr>
      <dsp:spPr>
        <a:xfrm>
          <a:off x="2538969" y="2752466"/>
          <a:ext cx="1076836" cy="512476"/>
        </a:xfrm>
        <a:custGeom>
          <a:avLst/>
          <a:gdLst/>
          <a:ahLst/>
          <a:cxnLst/>
          <a:rect l="0" t="0" r="0" b="0"/>
          <a:pathLst>
            <a:path>
              <a:moveTo>
                <a:pt x="1076836" y="0"/>
              </a:moveTo>
              <a:lnTo>
                <a:pt x="1076836" y="349237"/>
              </a:lnTo>
              <a:lnTo>
                <a:pt x="0" y="349237"/>
              </a:lnTo>
              <a:lnTo>
                <a:pt x="0" y="512476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F97E56-D359-214A-8C66-F10A632BA77C}">
      <dsp:nvSpPr>
        <dsp:cNvPr id="0" name=""/>
        <dsp:cNvSpPr/>
      </dsp:nvSpPr>
      <dsp:spPr>
        <a:xfrm>
          <a:off x="3615806" y="1121058"/>
          <a:ext cx="1076836" cy="512476"/>
        </a:xfrm>
        <a:custGeom>
          <a:avLst/>
          <a:gdLst/>
          <a:ahLst/>
          <a:cxnLst/>
          <a:rect l="0" t="0" r="0" b="0"/>
          <a:pathLst>
            <a:path>
              <a:moveTo>
                <a:pt x="1076836" y="0"/>
              </a:moveTo>
              <a:lnTo>
                <a:pt x="1076836" y="349237"/>
              </a:lnTo>
              <a:lnTo>
                <a:pt x="0" y="349237"/>
              </a:lnTo>
              <a:lnTo>
                <a:pt x="0" y="512476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56994D-8778-9D49-BD4C-BA4C74590FF7}">
      <dsp:nvSpPr>
        <dsp:cNvPr id="0" name=""/>
        <dsp:cNvSpPr/>
      </dsp:nvSpPr>
      <dsp:spPr>
        <a:xfrm>
          <a:off x="3811594" y="2127"/>
          <a:ext cx="1762096" cy="11189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1"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F57D402-C405-2F4E-85FA-4ECD214B82F2}">
      <dsp:nvSpPr>
        <dsp:cNvPr id="0" name=""/>
        <dsp:cNvSpPr/>
      </dsp:nvSpPr>
      <dsp:spPr>
        <a:xfrm>
          <a:off x="4007383" y="188126"/>
          <a:ext cx="1762096" cy="11189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Idari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uyuşmazlık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çözüm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yolları</a:t>
          </a:r>
          <a:r>
            <a:rPr lang="en-US" sz="2000" kern="1200" dirty="0" smtClean="0"/>
            <a:t> </a:t>
          </a:r>
          <a:endParaRPr lang="en-US" sz="2000" kern="1200" dirty="0"/>
        </a:p>
      </dsp:txBody>
      <dsp:txXfrm>
        <a:off x="4040155" y="220898"/>
        <a:ext cx="1696552" cy="1053387"/>
      </dsp:txXfrm>
    </dsp:sp>
    <dsp:sp modelId="{689061D8-B927-CF49-9B2A-F610BD97B35F}">
      <dsp:nvSpPr>
        <dsp:cNvPr id="0" name=""/>
        <dsp:cNvSpPr/>
      </dsp:nvSpPr>
      <dsp:spPr>
        <a:xfrm>
          <a:off x="2734758" y="1633534"/>
          <a:ext cx="1762096" cy="11189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1"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C7EB214-48A2-0445-B50B-0C9F7C04E4B5}">
      <dsp:nvSpPr>
        <dsp:cNvPr id="0" name=""/>
        <dsp:cNvSpPr/>
      </dsp:nvSpPr>
      <dsp:spPr>
        <a:xfrm>
          <a:off x="2930546" y="1819533"/>
          <a:ext cx="1762096" cy="11189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Uzlaşma</a:t>
          </a:r>
          <a:endParaRPr lang="en-US" sz="2000" kern="1200" dirty="0"/>
        </a:p>
      </dsp:txBody>
      <dsp:txXfrm>
        <a:off x="2963318" y="1852305"/>
        <a:ext cx="1696552" cy="1053387"/>
      </dsp:txXfrm>
    </dsp:sp>
    <dsp:sp modelId="{8ABDB149-423D-234D-97C5-460DF943E391}">
      <dsp:nvSpPr>
        <dsp:cNvPr id="0" name=""/>
        <dsp:cNvSpPr/>
      </dsp:nvSpPr>
      <dsp:spPr>
        <a:xfrm>
          <a:off x="1657921" y="3264942"/>
          <a:ext cx="1762096" cy="11189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1"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A20F4FC-927D-FD4D-A8DF-3D8BDF5AE660}">
      <dsp:nvSpPr>
        <dsp:cNvPr id="0" name=""/>
        <dsp:cNvSpPr/>
      </dsp:nvSpPr>
      <dsp:spPr>
        <a:xfrm>
          <a:off x="1853710" y="3450941"/>
          <a:ext cx="1762096" cy="11189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Tarhiyat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öncesi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uzlaşma</a:t>
          </a:r>
          <a:endParaRPr lang="en-US" sz="2000" kern="1200" dirty="0"/>
        </a:p>
      </dsp:txBody>
      <dsp:txXfrm>
        <a:off x="1886482" y="3483713"/>
        <a:ext cx="1696552" cy="1053387"/>
      </dsp:txXfrm>
    </dsp:sp>
    <dsp:sp modelId="{E7FFD0FB-8291-F440-BFE6-7C062A51541F}">
      <dsp:nvSpPr>
        <dsp:cNvPr id="0" name=""/>
        <dsp:cNvSpPr/>
      </dsp:nvSpPr>
      <dsp:spPr>
        <a:xfrm>
          <a:off x="3811594" y="3264942"/>
          <a:ext cx="1762096" cy="11189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1"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74899C7-E4F3-0940-A988-0CE323E42A44}">
      <dsp:nvSpPr>
        <dsp:cNvPr id="0" name=""/>
        <dsp:cNvSpPr/>
      </dsp:nvSpPr>
      <dsp:spPr>
        <a:xfrm>
          <a:off x="4007383" y="3450941"/>
          <a:ext cx="1762096" cy="11189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Tarhiyat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sonrası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uzlaşma</a:t>
          </a:r>
          <a:endParaRPr lang="en-US" sz="2000" kern="1200" dirty="0"/>
        </a:p>
      </dsp:txBody>
      <dsp:txXfrm>
        <a:off x="4040155" y="3483713"/>
        <a:ext cx="1696552" cy="1053387"/>
      </dsp:txXfrm>
    </dsp:sp>
    <dsp:sp modelId="{3F7633FA-266A-5442-A69B-C83E90423877}">
      <dsp:nvSpPr>
        <dsp:cNvPr id="0" name=""/>
        <dsp:cNvSpPr/>
      </dsp:nvSpPr>
      <dsp:spPr>
        <a:xfrm>
          <a:off x="4888431" y="1633534"/>
          <a:ext cx="1762096" cy="11189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1"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F693034-D5ED-2A43-A497-81793D9DFFF2}">
      <dsp:nvSpPr>
        <dsp:cNvPr id="0" name=""/>
        <dsp:cNvSpPr/>
      </dsp:nvSpPr>
      <dsp:spPr>
        <a:xfrm>
          <a:off x="5084220" y="1819533"/>
          <a:ext cx="1762096" cy="11189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Vergi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hatalarını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düzeltme</a:t>
          </a:r>
          <a:endParaRPr lang="en-US" sz="2000" kern="1200" dirty="0"/>
        </a:p>
      </dsp:txBody>
      <dsp:txXfrm>
        <a:off x="5116992" y="1852305"/>
        <a:ext cx="1696552" cy="105338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97B811-3492-CF4E-B1F7-B1B195DF8D53}">
      <dsp:nvSpPr>
        <dsp:cNvPr id="0" name=""/>
        <dsp:cNvSpPr/>
      </dsp:nvSpPr>
      <dsp:spPr>
        <a:xfrm>
          <a:off x="6039111" y="2552118"/>
          <a:ext cx="1843000" cy="2923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9239"/>
              </a:lnTo>
              <a:lnTo>
                <a:pt x="1843000" y="199239"/>
              </a:lnTo>
              <a:lnTo>
                <a:pt x="1843000" y="292366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0D71F8-F6B0-3D41-B709-AA8C72C0F3B5}">
      <dsp:nvSpPr>
        <dsp:cNvPr id="0" name=""/>
        <dsp:cNvSpPr/>
      </dsp:nvSpPr>
      <dsp:spPr>
        <a:xfrm>
          <a:off x="6039111" y="2552118"/>
          <a:ext cx="614333" cy="2923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9239"/>
              </a:lnTo>
              <a:lnTo>
                <a:pt x="614333" y="199239"/>
              </a:lnTo>
              <a:lnTo>
                <a:pt x="614333" y="292366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1801AE-9AAD-1C47-833C-9268837ABBA7}">
      <dsp:nvSpPr>
        <dsp:cNvPr id="0" name=""/>
        <dsp:cNvSpPr/>
      </dsp:nvSpPr>
      <dsp:spPr>
        <a:xfrm>
          <a:off x="5424778" y="2552118"/>
          <a:ext cx="614333" cy="292366"/>
        </a:xfrm>
        <a:custGeom>
          <a:avLst/>
          <a:gdLst/>
          <a:ahLst/>
          <a:cxnLst/>
          <a:rect l="0" t="0" r="0" b="0"/>
          <a:pathLst>
            <a:path>
              <a:moveTo>
                <a:pt x="614333" y="0"/>
              </a:moveTo>
              <a:lnTo>
                <a:pt x="614333" y="199239"/>
              </a:lnTo>
              <a:lnTo>
                <a:pt x="0" y="199239"/>
              </a:lnTo>
              <a:lnTo>
                <a:pt x="0" y="292366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C7145E-5491-5D45-A95C-12A74AF41E1F}">
      <dsp:nvSpPr>
        <dsp:cNvPr id="0" name=""/>
        <dsp:cNvSpPr/>
      </dsp:nvSpPr>
      <dsp:spPr>
        <a:xfrm>
          <a:off x="4196111" y="2552118"/>
          <a:ext cx="1843000" cy="292366"/>
        </a:xfrm>
        <a:custGeom>
          <a:avLst/>
          <a:gdLst/>
          <a:ahLst/>
          <a:cxnLst/>
          <a:rect l="0" t="0" r="0" b="0"/>
          <a:pathLst>
            <a:path>
              <a:moveTo>
                <a:pt x="1843000" y="0"/>
              </a:moveTo>
              <a:lnTo>
                <a:pt x="1843000" y="199239"/>
              </a:lnTo>
              <a:lnTo>
                <a:pt x="0" y="199239"/>
              </a:lnTo>
              <a:lnTo>
                <a:pt x="0" y="292366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AC7395-BEEB-5343-B5B0-A1C355C59B56}">
      <dsp:nvSpPr>
        <dsp:cNvPr id="0" name=""/>
        <dsp:cNvSpPr/>
      </dsp:nvSpPr>
      <dsp:spPr>
        <a:xfrm>
          <a:off x="3888944" y="1621402"/>
          <a:ext cx="2150167" cy="2923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9239"/>
              </a:lnTo>
              <a:lnTo>
                <a:pt x="2150167" y="199239"/>
              </a:lnTo>
              <a:lnTo>
                <a:pt x="2150167" y="292366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6E36F8-B7B5-6C4B-A353-C8C5E4533033}">
      <dsp:nvSpPr>
        <dsp:cNvPr id="0" name=""/>
        <dsp:cNvSpPr/>
      </dsp:nvSpPr>
      <dsp:spPr>
        <a:xfrm>
          <a:off x="1738777" y="2552118"/>
          <a:ext cx="1228666" cy="2923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9239"/>
              </a:lnTo>
              <a:lnTo>
                <a:pt x="1228666" y="199239"/>
              </a:lnTo>
              <a:lnTo>
                <a:pt x="1228666" y="292366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B938E7-67E0-4B4C-9E18-40E2C33D0580}">
      <dsp:nvSpPr>
        <dsp:cNvPr id="0" name=""/>
        <dsp:cNvSpPr/>
      </dsp:nvSpPr>
      <dsp:spPr>
        <a:xfrm>
          <a:off x="1693057" y="2552118"/>
          <a:ext cx="91440" cy="29236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2366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0D7ED6-8734-1C4C-B26C-126B8DD83033}">
      <dsp:nvSpPr>
        <dsp:cNvPr id="0" name=""/>
        <dsp:cNvSpPr/>
      </dsp:nvSpPr>
      <dsp:spPr>
        <a:xfrm>
          <a:off x="510110" y="2552118"/>
          <a:ext cx="1228666" cy="292366"/>
        </a:xfrm>
        <a:custGeom>
          <a:avLst/>
          <a:gdLst/>
          <a:ahLst/>
          <a:cxnLst/>
          <a:rect l="0" t="0" r="0" b="0"/>
          <a:pathLst>
            <a:path>
              <a:moveTo>
                <a:pt x="1228666" y="0"/>
              </a:moveTo>
              <a:lnTo>
                <a:pt x="1228666" y="199239"/>
              </a:lnTo>
              <a:lnTo>
                <a:pt x="0" y="199239"/>
              </a:lnTo>
              <a:lnTo>
                <a:pt x="0" y="292366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1EB557-5034-CD42-8280-6F3AD51F03E4}">
      <dsp:nvSpPr>
        <dsp:cNvPr id="0" name=""/>
        <dsp:cNvSpPr/>
      </dsp:nvSpPr>
      <dsp:spPr>
        <a:xfrm>
          <a:off x="1738777" y="1621402"/>
          <a:ext cx="2150167" cy="292366"/>
        </a:xfrm>
        <a:custGeom>
          <a:avLst/>
          <a:gdLst/>
          <a:ahLst/>
          <a:cxnLst/>
          <a:rect l="0" t="0" r="0" b="0"/>
          <a:pathLst>
            <a:path>
              <a:moveTo>
                <a:pt x="2150167" y="0"/>
              </a:moveTo>
              <a:lnTo>
                <a:pt x="2150167" y="199239"/>
              </a:lnTo>
              <a:lnTo>
                <a:pt x="0" y="199239"/>
              </a:lnTo>
              <a:lnTo>
                <a:pt x="0" y="292366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B859DC-FA96-0C4F-B79D-9F6B88BDF757}">
      <dsp:nvSpPr>
        <dsp:cNvPr id="0" name=""/>
        <dsp:cNvSpPr/>
      </dsp:nvSpPr>
      <dsp:spPr>
        <a:xfrm>
          <a:off x="3386308" y="983054"/>
          <a:ext cx="1005272" cy="6383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1"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42BD4C0-08F7-304B-9925-2BD560E76E7E}">
      <dsp:nvSpPr>
        <dsp:cNvPr id="0" name=""/>
        <dsp:cNvSpPr/>
      </dsp:nvSpPr>
      <dsp:spPr>
        <a:xfrm>
          <a:off x="3498005" y="1089166"/>
          <a:ext cx="1005272" cy="6383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VERGİ HATALARI</a:t>
          </a:r>
          <a:endParaRPr lang="en-US" sz="800" kern="1200" dirty="0"/>
        </a:p>
      </dsp:txBody>
      <dsp:txXfrm>
        <a:off x="3516702" y="1107863"/>
        <a:ext cx="967878" cy="600954"/>
      </dsp:txXfrm>
    </dsp:sp>
    <dsp:sp modelId="{C26E92D2-F95D-B245-BDEF-5620C9A666BF}">
      <dsp:nvSpPr>
        <dsp:cNvPr id="0" name=""/>
        <dsp:cNvSpPr/>
      </dsp:nvSpPr>
      <dsp:spPr>
        <a:xfrm>
          <a:off x="1236141" y="1913769"/>
          <a:ext cx="1005272" cy="6383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1"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9110F0B-C20B-E042-B05A-5E70CD6CD075}">
      <dsp:nvSpPr>
        <dsp:cNvPr id="0" name=""/>
        <dsp:cNvSpPr/>
      </dsp:nvSpPr>
      <dsp:spPr>
        <a:xfrm>
          <a:off x="1347838" y="2019881"/>
          <a:ext cx="1005272" cy="6383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HESAP HATALARI</a:t>
          </a:r>
          <a:endParaRPr lang="en-US" sz="800" kern="1200" dirty="0"/>
        </a:p>
      </dsp:txBody>
      <dsp:txXfrm>
        <a:off x="1366535" y="2038578"/>
        <a:ext cx="967878" cy="600954"/>
      </dsp:txXfrm>
    </dsp:sp>
    <dsp:sp modelId="{9A21D932-915D-CB46-9937-C22A10317E7F}">
      <dsp:nvSpPr>
        <dsp:cNvPr id="0" name=""/>
        <dsp:cNvSpPr/>
      </dsp:nvSpPr>
      <dsp:spPr>
        <a:xfrm>
          <a:off x="7474" y="2844484"/>
          <a:ext cx="1005272" cy="6383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1"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CF79136-00D3-F44B-A200-880A9EFF6E5A}">
      <dsp:nvSpPr>
        <dsp:cNvPr id="0" name=""/>
        <dsp:cNvSpPr/>
      </dsp:nvSpPr>
      <dsp:spPr>
        <a:xfrm>
          <a:off x="119171" y="2950597"/>
          <a:ext cx="1005272" cy="6383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err="1" smtClean="0"/>
            <a:t>Matrahta</a:t>
          </a:r>
          <a:r>
            <a:rPr lang="en-US" sz="800" kern="1200" dirty="0" smtClean="0"/>
            <a:t> </a:t>
          </a:r>
          <a:r>
            <a:rPr lang="en-US" sz="800" kern="1200" dirty="0" err="1" smtClean="0"/>
            <a:t>hata</a:t>
          </a:r>
          <a:endParaRPr lang="en-US" sz="800" kern="1200" dirty="0"/>
        </a:p>
      </dsp:txBody>
      <dsp:txXfrm>
        <a:off x="137868" y="2969294"/>
        <a:ext cx="967878" cy="600954"/>
      </dsp:txXfrm>
    </dsp:sp>
    <dsp:sp modelId="{476BD741-2353-7A45-AB31-30B31BDCE18F}">
      <dsp:nvSpPr>
        <dsp:cNvPr id="0" name=""/>
        <dsp:cNvSpPr/>
      </dsp:nvSpPr>
      <dsp:spPr>
        <a:xfrm>
          <a:off x="1236141" y="2844484"/>
          <a:ext cx="1005272" cy="6383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1"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5475D5F-B13A-0448-AB33-4A0E1347E8D0}">
      <dsp:nvSpPr>
        <dsp:cNvPr id="0" name=""/>
        <dsp:cNvSpPr/>
      </dsp:nvSpPr>
      <dsp:spPr>
        <a:xfrm>
          <a:off x="1347838" y="2950597"/>
          <a:ext cx="1005272" cy="6383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err="1" smtClean="0"/>
            <a:t>Miktaeda</a:t>
          </a:r>
          <a:r>
            <a:rPr lang="en-US" sz="800" kern="1200" dirty="0" smtClean="0"/>
            <a:t> </a:t>
          </a:r>
          <a:r>
            <a:rPr lang="en-US" sz="800" kern="1200" dirty="0" err="1" smtClean="0"/>
            <a:t>hata</a:t>
          </a:r>
          <a:endParaRPr lang="en-US" sz="800" kern="1200" dirty="0"/>
        </a:p>
      </dsp:txBody>
      <dsp:txXfrm>
        <a:off x="1366535" y="2969294"/>
        <a:ext cx="967878" cy="600954"/>
      </dsp:txXfrm>
    </dsp:sp>
    <dsp:sp modelId="{5D3AEE42-B4C2-4F4A-92A6-815B405964E8}">
      <dsp:nvSpPr>
        <dsp:cNvPr id="0" name=""/>
        <dsp:cNvSpPr/>
      </dsp:nvSpPr>
      <dsp:spPr>
        <a:xfrm>
          <a:off x="2464808" y="2844484"/>
          <a:ext cx="1005272" cy="6383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1"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505805B-806D-5943-A0D0-8A57D2ED3D60}">
      <dsp:nvSpPr>
        <dsp:cNvPr id="0" name=""/>
        <dsp:cNvSpPr/>
      </dsp:nvSpPr>
      <dsp:spPr>
        <a:xfrm>
          <a:off x="2576505" y="2950597"/>
          <a:ext cx="1005272" cy="6383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err="1" smtClean="0"/>
            <a:t>Mükerrer</a:t>
          </a:r>
          <a:r>
            <a:rPr lang="en-US" sz="800" kern="1200" dirty="0" smtClean="0"/>
            <a:t> </a:t>
          </a:r>
          <a:r>
            <a:rPr lang="en-US" sz="800" kern="1200" dirty="0" err="1" smtClean="0"/>
            <a:t>vergi</a:t>
          </a:r>
          <a:r>
            <a:rPr lang="en-US" sz="800" kern="1200" dirty="0" smtClean="0"/>
            <a:t> </a:t>
          </a:r>
          <a:endParaRPr lang="en-US" sz="800" kern="1200" dirty="0"/>
        </a:p>
      </dsp:txBody>
      <dsp:txXfrm>
        <a:off x="2595202" y="2969294"/>
        <a:ext cx="967878" cy="600954"/>
      </dsp:txXfrm>
    </dsp:sp>
    <dsp:sp modelId="{2402FFF3-6B27-1B4E-AB1E-7659FC41419F}">
      <dsp:nvSpPr>
        <dsp:cNvPr id="0" name=""/>
        <dsp:cNvSpPr/>
      </dsp:nvSpPr>
      <dsp:spPr>
        <a:xfrm>
          <a:off x="5536475" y="1913769"/>
          <a:ext cx="1005272" cy="6383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1"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360E24B-95E9-284E-AFCB-B4DC74E0833B}">
      <dsp:nvSpPr>
        <dsp:cNvPr id="0" name=""/>
        <dsp:cNvSpPr/>
      </dsp:nvSpPr>
      <dsp:spPr>
        <a:xfrm>
          <a:off x="5648172" y="2019881"/>
          <a:ext cx="1005272" cy="6383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VERGİLENDİRME HATALARI</a:t>
          </a:r>
          <a:endParaRPr lang="en-US" sz="800" kern="1200" dirty="0"/>
        </a:p>
      </dsp:txBody>
      <dsp:txXfrm>
        <a:off x="5666869" y="2038578"/>
        <a:ext cx="967878" cy="600954"/>
      </dsp:txXfrm>
    </dsp:sp>
    <dsp:sp modelId="{B1D0C2E9-37DF-AA45-BB9A-ACAE9BA68ACB}">
      <dsp:nvSpPr>
        <dsp:cNvPr id="0" name=""/>
        <dsp:cNvSpPr/>
      </dsp:nvSpPr>
      <dsp:spPr>
        <a:xfrm>
          <a:off x="3693475" y="2844484"/>
          <a:ext cx="1005272" cy="6383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1"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D86AA24-5D6C-344F-BE1E-87C515C3DCB2}">
      <dsp:nvSpPr>
        <dsp:cNvPr id="0" name=""/>
        <dsp:cNvSpPr/>
      </dsp:nvSpPr>
      <dsp:spPr>
        <a:xfrm>
          <a:off x="3805172" y="2950597"/>
          <a:ext cx="1005272" cy="6383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err="1" smtClean="0"/>
            <a:t>Şahısta</a:t>
          </a:r>
          <a:r>
            <a:rPr lang="en-US" sz="800" kern="1200" dirty="0" smtClean="0"/>
            <a:t> </a:t>
          </a:r>
          <a:r>
            <a:rPr lang="en-US" sz="800" kern="1200" dirty="0" err="1" smtClean="0"/>
            <a:t>hata</a:t>
          </a:r>
          <a:endParaRPr lang="en-US" sz="800" kern="1200" dirty="0"/>
        </a:p>
      </dsp:txBody>
      <dsp:txXfrm>
        <a:off x="3823869" y="2969294"/>
        <a:ext cx="967878" cy="600954"/>
      </dsp:txXfrm>
    </dsp:sp>
    <dsp:sp modelId="{D3C3AA16-3538-8E4C-8C60-70FFD343C5ED}">
      <dsp:nvSpPr>
        <dsp:cNvPr id="0" name=""/>
        <dsp:cNvSpPr/>
      </dsp:nvSpPr>
      <dsp:spPr>
        <a:xfrm>
          <a:off x="4922141" y="2844484"/>
          <a:ext cx="1005272" cy="6383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1"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7394A91-CA35-F347-811F-894BF940223A}">
      <dsp:nvSpPr>
        <dsp:cNvPr id="0" name=""/>
        <dsp:cNvSpPr/>
      </dsp:nvSpPr>
      <dsp:spPr>
        <a:xfrm>
          <a:off x="5033838" y="2950597"/>
          <a:ext cx="1005272" cy="6383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err="1" smtClean="0"/>
            <a:t>Mükelelefiyette</a:t>
          </a:r>
          <a:r>
            <a:rPr lang="en-US" sz="800" kern="1200" dirty="0" smtClean="0"/>
            <a:t> </a:t>
          </a:r>
          <a:r>
            <a:rPr lang="en-US" sz="800" kern="1200" dirty="0" err="1" smtClean="0"/>
            <a:t>hata</a:t>
          </a:r>
          <a:r>
            <a:rPr lang="en-US" sz="800" kern="1200" dirty="0" smtClean="0"/>
            <a:t> </a:t>
          </a:r>
          <a:endParaRPr lang="en-US" sz="800" kern="1200" dirty="0"/>
        </a:p>
      </dsp:txBody>
      <dsp:txXfrm>
        <a:off x="5052535" y="2969294"/>
        <a:ext cx="967878" cy="600954"/>
      </dsp:txXfrm>
    </dsp:sp>
    <dsp:sp modelId="{33CDD0A9-5353-0244-A701-DDBB00B3C46C}">
      <dsp:nvSpPr>
        <dsp:cNvPr id="0" name=""/>
        <dsp:cNvSpPr/>
      </dsp:nvSpPr>
      <dsp:spPr>
        <a:xfrm>
          <a:off x="6150808" y="2844484"/>
          <a:ext cx="1005272" cy="6383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1"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92C5C02-AA8F-044B-8C43-A274CF1A1306}">
      <dsp:nvSpPr>
        <dsp:cNvPr id="0" name=""/>
        <dsp:cNvSpPr/>
      </dsp:nvSpPr>
      <dsp:spPr>
        <a:xfrm>
          <a:off x="6262505" y="2950597"/>
          <a:ext cx="1005272" cy="6383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err="1" smtClean="0"/>
            <a:t>Konuda</a:t>
          </a:r>
          <a:r>
            <a:rPr lang="en-US" sz="800" kern="1200" dirty="0" smtClean="0"/>
            <a:t> </a:t>
          </a:r>
          <a:r>
            <a:rPr lang="en-US" sz="800" kern="1200" dirty="0" err="1" smtClean="0"/>
            <a:t>hata</a:t>
          </a:r>
          <a:endParaRPr lang="en-US" sz="800" kern="1200" dirty="0"/>
        </a:p>
      </dsp:txBody>
      <dsp:txXfrm>
        <a:off x="6281202" y="2969294"/>
        <a:ext cx="967878" cy="600954"/>
      </dsp:txXfrm>
    </dsp:sp>
    <dsp:sp modelId="{67B50A1C-3F5A-C04B-B0E0-682265F60672}">
      <dsp:nvSpPr>
        <dsp:cNvPr id="0" name=""/>
        <dsp:cNvSpPr/>
      </dsp:nvSpPr>
      <dsp:spPr>
        <a:xfrm>
          <a:off x="7379475" y="2844484"/>
          <a:ext cx="1005272" cy="6383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1"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ADF996D-051B-094B-AC3C-2692A254F9DB}">
      <dsp:nvSpPr>
        <dsp:cNvPr id="0" name=""/>
        <dsp:cNvSpPr/>
      </dsp:nvSpPr>
      <dsp:spPr>
        <a:xfrm>
          <a:off x="7491172" y="2950597"/>
          <a:ext cx="1005272" cy="6383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err="1" smtClean="0"/>
            <a:t>Vergi</a:t>
          </a:r>
          <a:r>
            <a:rPr lang="en-US" sz="800" kern="1200" dirty="0" smtClean="0"/>
            <a:t> </a:t>
          </a:r>
          <a:r>
            <a:rPr lang="en-US" sz="800" kern="1200" dirty="0" err="1" smtClean="0"/>
            <a:t>Döneminde</a:t>
          </a:r>
          <a:r>
            <a:rPr lang="en-US" sz="800" kern="1200" dirty="0" smtClean="0"/>
            <a:t> </a:t>
          </a:r>
          <a:r>
            <a:rPr lang="en-US" sz="800" kern="1200" dirty="0" err="1" smtClean="0"/>
            <a:t>hata</a:t>
          </a:r>
          <a:endParaRPr lang="en-US" sz="800" kern="1200" dirty="0"/>
        </a:p>
      </dsp:txBody>
      <dsp:txXfrm>
        <a:off x="7509869" y="2969294"/>
        <a:ext cx="967878" cy="6009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 algn="r" eaLnBrk="1" latinLnBrk="0" hangingPunct="1"/>
            <a:fld id="{9D21D778-B565-4D7E-94D7-64010A445B68}" type="datetimeFigureOut">
              <a:rPr lang="en-US" smtClean="0"/>
              <a:pPr algn="r" eaLnBrk="1" latinLnBrk="0" hangingPunct="1"/>
              <a:t>19.01.21</a:t>
            </a:fld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sz="1600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VERGİ UYUŞMAZLIKLARI VE ÇÖZÜM </a:t>
            </a:r>
            <a:r>
              <a:rPr lang="en-US" dirty="0" smtClean="0"/>
              <a:t>YOLLARI</a:t>
            </a:r>
            <a:r>
              <a:rPr lang="en-US" dirty="0"/>
              <a:t> 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VERGİ HUKUKU I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887062" y="130811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0813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yargısında</a:t>
            </a:r>
            <a:r>
              <a:rPr lang="en-US" dirty="0" smtClean="0"/>
              <a:t> </a:t>
            </a:r>
            <a:r>
              <a:rPr lang="en-US" dirty="0" err="1" smtClean="0"/>
              <a:t>görevli</a:t>
            </a:r>
            <a:r>
              <a:rPr lang="en-US" dirty="0" smtClean="0"/>
              <a:t> </a:t>
            </a:r>
            <a:r>
              <a:rPr lang="en-US" dirty="0" err="1" smtClean="0"/>
              <a:t>mahkemelerin</a:t>
            </a:r>
            <a:r>
              <a:rPr lang="en-US" dirty="0" smtClean="0"/>
              <a:t> </a:t>
            </a:r>
            <a:r>
              <a:rPr lang="en-US" dirty="0" err="1" smtClean="0"/>
              <a:t>yapısı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mahkemeleri</a:t>
            </a:r>
            <a:r>
              <a:rPr lang="en-US" dirty="0" smtClean="0"/>
              <a:t> ilk </a:t>
            </a:r>
            <a:r>
              <a:rPr lang="en-US" dirty="0" err="1" smtClean="0"/>
              <a:t>derece</a:t>
            </a:r>
            <a:r>
              <a:rPr lang="en-US" dirty="0" smtClean="0"/>
              <a:t> </a:t>
            </a:r>
            <a:r>
              <a:rPr lang="en-US" dirty="0" err="1" smtClean="0"/>
              <a:t>mahkemesi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İçişleri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Hazine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Maliye</a:t>
            </a:r>
            <a:r>
              <a:rPr lang="en-US" dirty="0" smtClean="0"/>
              <a:t> </a:t>
            </a:r>
            <a:r>
              <a:rPr lang="en-US" dirty="0" err="1" smtClean="0"/>
              <a:t>Bakanlığının</a:t>
            </a:r>
            <a:r>
              <a:rPr lang="en-US" dirty="0" smtClean="0"/>
              <a:t> </a:t>
            </a:r>
            <a:r>
              <a:rPr lang="en-US" dirty="0" err="1" smtClean="0"/>
              <a:t>görüşü</a:t>
            </a:r>
            <a:r>
              <a:rPr lang="en-US" dirty="0" smtClean="0"/>
              <a:t> de </a:t>
            </a:r>
            <a:r>
              <a:rPr lang="en-US" dirty="0" err="1" smtClean="0"/>
              <a:t>alınarak</a:t>
            </a:r>
            <a:r>
              <a:rPr lang="en-US" dirty="0" smtClean="0"/>
              <a:t> </a:t>
            </a:r>
            <a:r>
              <a:rPr lang="en-US" dirty="0" err="1" smtClean="0"/>
              <a:t>Adalet</a:t>
            </a:r>
            <a:r>
              <a:rPr lang="en-US" dirty="0" smtClean="0"/>
              <a:t> </a:t>
            </a:r>
            <a:r>
              <a:rPr lang="en-US" dirty="0" err="1" smtClean="0"/>
              <a:t>Bakanlığı</a:t>
            </a:r>
            <a:r>
              <a:rPr lang="en-US" dirty="0" smtClean="0"/>
              <a:t> </a:t>
            </a:r>
            <a:r>
              <a:rPr lang="en-US" dirty="0" err="1" smtClean="0"/>
              <a:t>tarafından</a:t>
            </a:r>
            <a:r>
              <a:rPr lang="en-US" dirty="0" smtClean="0"/>
              <a:t> </a:t>
            </a:r>
            <a:r>
              <a:rPr lang="en-US" dirty="0" err="1" smtClean="0"/>
              <a:t>görev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yargı</a:t>
            </a:r>
            <a:r>
              <a:rPr lang="en-US" dirty="0" smtClean="0"/>
              <a:t> </a:t>
            </a:r>
            <a:r>
              <a:rPr lang="en-US" dirty="0" err="1" smtClean="0"/>
              <a:t>yerleri</a:t>
            </a:r>
            <a:r>
              <a:rPr lang="en-US" dirty="0" smtClean="0"/>
              <a:t> </a:t>
            </a:r>
            <a:r>
              <a:rPr lang="en-US" dirty="0" err="1" smtClean="0"/>
              <a:t>belirlenerek</a:t>
            </a:r>
            <a:r>
              <a:rPr lang="en-US" dirty="0" smtClean="0"/>
              <a:t> </a:t>
            </a:r>
            <a:r>
              <a:rPr lang="en-US" dirty="0" err="1" smtClean="0"/>
              <a:t>kurulur</a:t>
            </a:r>
            <a:r>
              <a:rPr lang="en-US" dirty="0" smtClean="0"/>
              <a:t>. (2020 </a:t>
            </a:r>
            <a:r>
              <a:rPr lang="en-US" dirty="0" err="1" smtClean="0"/>
              <a:t>için</a:t>
            </a:r>
            <a:r>
              <a:rPr lang="en-US" dirty="0" smtClean="0"/>
              <a:t> 36 </a:t>
            </a:r>
            <a:r>
              <a:rPr lang="en-US" dirty="0" err="1" smtClean="0"/>
              <a:t>ilde</a:t>
            </a:r>
            <a:r>
              <a:rPr lang="en-US" dirty="0" smtClean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mahkemesi</a:t>
            </a:r>
            <a:r>
              <a:rPr lang="en-US" dirty="0" smtClean="0"/>
              <a:t> </a:t>
            </a:r>
            <a:r>
              <a:rPr lang="en-US" dirty="0" err="1" smtClean="0"/>
              <a:t>var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mahkemeleri</a:t>
            </a:r>
            <a:r>
              <a:rPr lang="en-US" dirty="0" smtClean="0"/>
              <a:t> </a:t>
            </a:r>
            <a:r>
              <a:rPr lang="en-US" dirty="0" err="1" smtClean="0"/>
              <a:t>tek</a:t>
            </a:r>
            <a:r>
              <a:rPr lang="en-US" dirty="0" smtClean="0"/>
              <a:t> </a:t>
            </a:r>
            <a:r>
              <a:rPr lang="en-US" dirty="0" err="1" smtClean="0"/>
              <a:t>yargıçla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kurul</a:t>
            </a:r>
            <a:r>
              <a:rPr lang="en-US" dirty="0" smtClean="0"/>
              <a:t> </a:t>
            </a:r>
            <a:r>
              <a:rPr lang="en-US" dirty="0" err="1" smtClean="0"/>
              <a:t>halinde</a:t>
            </a:r>
            <a:r>
              <a:rPr lang="en-US" dirty="0" smtClean="0"/>
              <a:t> </a:t>
            </a:r>
            <a:r>
              <a:rPr lang="en-US" dirty="0" err="1" smtClean="0"/>
              <a:t>görev</a:t>
            </a:r>
            <a:r>
              <a:rPr lang="en-US" dirty="0" smtClean="0"/>
              <a:t> </a:t>
            </a:r>
            <a:r>
              <a:rPr lang="en-US" dirty="0" err="1" smtClean="0"/>
              <a:t>yapar</a:t>
            </a:r>
            <a:r>
              <a:rPr lang="en-US" dirty="0" smtClean="0"/>
              <a:t>. 2020 </a:t>
            </a:r>
            <a:r>
              <a:rPr lang="en-US" dirty="0" err="1" smtClean="0"/>
              <a:t>yılı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tutarı</a:t>
            </a:r>
            <a:r>
              <a:rPr lang="en-US" dirty="0" smtClean="0"/>
              <a:t> 53 000 TL </a:t>
            </a:r>
            <a:r>
              <a:rPr lang="en-US" dirty="0" err="1" smtClean="0"/>
              <a:t>aşmayan</a:t>
            </a:r>
            <a:r>
              <a:rPr lang="en-US" dirty="0" smtClean="0"/>
              <a:t> </a:t>
            </a:r>
            <a:r>
              <a:rPr lang="en-US" dirty="0" err="1" smtClean="0"/>
              <a:t>işlemlere</a:t>
            </a:r>
            <a:r>
              <a:rPr lang="en-US" dirty="0" smtClean="0"/>
              <a:t> </a:t>
            </a:r>
            <a:r>
              <a:rPr lang="en-US" dirty="0" err="1" smtClean="0"/>
              <a:t>açılan</a:t>
            </a:r>
            <a:r>
              <a:rPr lang="en-US" dirty="0" smtClean="0"/>
              <a:t> </a:t>
            </a:r>
            <a:r>
              <a:rPr lang="en-US" dirty="0" err="1" smtClean="0"/>
              <a:t>davalar</a:t>
            </a:r>
            <a:r>
              <a:rPr lang="en-US" dirty="0" smtClean="0"/>
              <a:t> </a:t>
            </a:r>
            <a:r>
              <a:rPr lang="en-US" dirty="0" err="1" smtClean="0"/>
              <a:t>tek</a:t>
            </a:r>
            <a:r>
              <a:rPr lang="en-US" dirty="0" smtClean="0"/>
              <a:t> </a:t>
            </a:r>
            <a:r>
              <a:rPr lang="en-US" dirty="0" err="1" smtClean="0"/>
              <a:t>yargıla</a:t>
            </a:r>
            <a:r>
              <a:rPr lang="en-US" dirty="0" smtClean="0"/>
              <a:t>, </a:t>
            </a:r>
            <a:r>
              <a:rPr lang="en-US" dirty="0" err="1" smtClean="0"/>
              <a:t>aşanlar</a:t>
            </a:r>
            <a:r>
              <a:rPr lang="en-US" dirty="0" smtClean="0"/>
              <a:t> </a:t>
            </a:r>
            <a:r>
              <a:rPr lang="en-US" dirty="0" err="1" smtClean="0"/>
              <a:t>kurul</a:t>
            </a:r>
            <a:r>
              <a:rPr lang="en-US" dirty="0" smtClean="0"/>
              <a:t> </a:t>
            </a:r>
            <a:r>
              <a:rPr lang="en-US" dirty="0" err="1" smtClean="0"/>
              <a:t>halinde</a:t>
            </a:r>
            <a:r>
              <a:rPr lang="en-US" dirty="0" smtClean="0"/>
              <a:t> </a:t>
            </a:r>
            <a:r>
              <a:rPr lang="en-US" dirty="0" err="1" smtClean="0"/>
              <a:t>karara</a:t>
            </a:r>
            <a:r>
              <a:rPr lang="en-US" dirty="0" smtClean="0"/>
              <a:t> </a:t>
            </a:r>
            <a:r>
              <a:rPr lang="en-US" dirty="0" err="1" smtClean="0"/>
              <a:t>bağlanır</a:t>
            </a:r>
            <a:r>
              <a:rPr lang="en-US" dirty="0" smtClean="0"/>
              <a:t>.  </a:t>
            </a:r>
          </a:p>
          <a:p>
            <a:r>
              <a:rPr lang="en-US" dirty="0" smtClean="0"/>
              <a:t>Bu </a:t>
            </a:r>
            <a:r>
              <a:rPr lang="en-US" dirty="0" err="1" smtClean="0"/>
              <a:t>durumda</a:t>
            </a:r>
            <a:r>
              <a:rPr lang="en-US" dirty="0" smtClean="0"/>
              <a:t> 7 000 TL </a:t>
            </a:r>
            <a:r>
              <a:rPr lang="en-US" dirty="0" err="1" smtClean="0"/>
              <a:t>aşmayan</a:t>
            </a:r>
            <a:r>
              <a:rPr lang="en-US" dirty="0" smtClean="0"/>
              <a:t> </a:t>
            </a:r>
            <a:r>
              <a:rPr lang="en-US" dirty="0" err="1" smtClean="0"/>
              <a:t>davalarda</a:t>
            </a:r>
            <a:r>
              <a:rPr lang="en-US" dirty="0" smtClean="0"/>
              <a:t> BİM </a:t>
            </a:r>
            <a:r>
              <a:rPr lang="en-US" dirty="0" err="1" smtClean="0"/>
              <a:t>götürülemeyeceğinden</a:t>
            </a:r>
            <a:r>
              <a:rPr lang="en-US" dirty="0" smtClean="0"/>
              <a:t> </a:t>
            </a:r>
            <a:r>
              <a:rPr lang="en-US" dirty="0" err="1" smtClean="0"/>
              <a:t>bunlar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mahkemesi</a:t>
            </a:r>
            <a:r>
              <a:rPr lang="en-US" dirty="0" smtClean="0"/>
              <a:t> </a:t>
            </a:r>
            <a:r>
              <a:rPr lang="en-US" dirty="0" err="1" smtClean="0"/>
              <a:t>kararları</a:t>
            </a:r>
            <a:r>
              <a:rPr lang="en-US" dirty="0" smtClean="0"/>
              <a:t> </a:t>
            </a:r>
            <a:r>
              <a:rPr lang="en-US" dirty="0" err="1" smtClean="0"/>
              <a:t>kesindir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26499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BİM, </a:t>
            </a:r>
            <a:r>
              <a:rPr lang="en-US" dirty="0" err="1" smtClean="0"/>
              <a:t>idari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dairesi</a:t>
            </a:r>
            <a:r>
              <a:rPr lang="en-US" dirty="0" smtClean="0"/>
              <a:t> </a:t>
            </a:r>
            <a:r>
              <a:rPr lang="en-US" dirty="0" err="1" smtClean="0"/>
              <a:t>olmak</a:t>
            </a:r>
            <a:r>
              <a:rPr lang="en-US" dirty="0" smtClean="0"/>
              <a:t> </a:t>
            </a:r>
            <a:r>
              <a:rPr lang="en-US" dirty="0" err="1" smtClean="0"/>
              <a:t>üzere</a:t>
            </a:r>
            <a:r>
              <a:rPr lang="en-US" dirty="0" smtClean="0"/>
              <a:t> en </a:t>
            </a:r>
            <a:r>
              <a:rPr lang="en-US" dirty="0" err="1" smtClean="0"/>
              <a:t>az</a:t>
            </a:r>
            <a:r>
              <a:rPr lang="en-US" dirty="0" smtClean="0"/>
              <a:t> </a:t>
            </a:r>
            <a:r>
              <a:rPr lang="en-US" dirty="0" err="1" smtClean="0"/>
              <a:t>iki</a:t>
            </a:r>
            <a:r>
              <a:rPr lang="en-US" dirty="0" smtClean="0"/>
              <a:t> </a:t>
            </a:r>
            <a:r>
              <a:rPr lang="en-US" dirty="0" err="1" smtClean="0"/>
              <a:t>daireli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/>
              <a:t> </a:t>
            </a:r>
            <a:r>
              <a:rPr lang="en-US" dirty="0" err="1" smtClean="0"/>
              <a:t>kurulur</a:t>
            </a:r>
            <a:r>
              <a:rPr lang="en-US" dirty="0" smtClean="0"/>
              <a:t>.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başkan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yeteri</a:t>
            </a:r>
            <a:r>
              <a:rPr lang="en-US" dirty="0" smtClean="0"/>
              <a:t>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üyeden</a:t>
            </a:r>
            <a:r>
              <a:rPr lang="en-US" dirty="0" smtClean="0"/>
              <a:t> </a:t>
            </a:r>
            <a:r>
              <a:rPr lang="en-US" dirty="0" err="1" smtClean="0"/>
              <a:t>oluşur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Istinaf</a:t>
            </a:r>
            <a:r>
              <a:rPr lang="en-US" dirty="0" smtClean="0"/>
              <a:t> </a:t>
            </a:r>
            <a:r>
              <a:rPr lang="en-US" dirty="0" err="1" smtClean="0"/>
              <a:t>başvurularını</a:t>
            </a:r>
            <a:r>
              <a:rPr lang="en-US" dirty="0" smtClean="0"/>
              <a:t>, </a:t>
            </a:r>
            <a:r>
              <a:rPr lang="en-US" dirty="0" err="1" smtClean="0"/>
              <a:t>yargı</a:t>
            </a:r>
            <a:r>
              <a:rPr lang="en-US" dirty="0" smtClean="0"/>
              <a:t> </a:t>
            </a:r>
            <a:r>
              <a:rPr lang="en-US" dirty="0" err="1" smtClean="0"/>
              <a:t>çevrelerinde</a:t>
            </a:r>
            <a:r>
              <a:rPr lang="en-US" dirty="0" smtClean="0"/>
              <a:t> </a:t>
            </a:r>
            <a:r>
              <a:rPr lang="en-US" dirty="0" err="1" smtClean="0"/>
              <a:t>bulunan</a:t>
            </a:r>
            <a:r>
              <a:rPr lang="en-US" dirty="0" smtClean="0"/>
              <a:t> </a:t>
            </a:r>
            <a:r>
              <a:rPr lang="en-US" dirty="0" err="1" smtClean="0"/>
              <a:t>idare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mahkemelerinin</a:t>
            </a:r>
            <a:r>
              <a:rPr lang="en-US" dirty="0" smtClean="0"/>
              <a:t> </a:t>
            </a:r>
            <a:r>
              <a:rPr lang="en-US" dirty="0" err="1" smtClean="0"/>
              <a:t>arasındaki</a:t>
            </a:r>
            <a:r>
              <a:rPr lang="en-US" dirty="0" smtClean="0"/>
              <a:t> </a:t>
            </a:r>
            <a:r>
              <a:rPr lang="en-US" dirty="0" err="1" smtClean="0"/>
              <a:t>görev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yetki</a:t>
            </a:r>
            <a:r>
              <a:rPr lang="en-US" dirty="0" smtClean="0"/>
              <a:t> </a:t>
            </a:r>
            <a:r>
              <a:rPr lang="en-US" dirty="0" err="1" smtClean="0"/>
              <a:t>uyuşmazlıklarını</a:t>
            </a:r>
            <a:r>
              <a:rPr lang="en-US" dirty="0" smtClean="0"/>
              <a:t> </a:t>
            </a:r>
            <a:r>
              <a:rPr lang="en-US" dirty="0" err="1" smtClean="0"/>
              <a:t>vde</a:t>
            </a:r>
            <a:r>
              <a:rPr lang="en-US" dirty="0" smtClean="0"/>
              <a:t> </a:t>
            </a:r>
            <a:r>
              <a:rPr lang="en-US" dirty="0" err="1" smtClean="0"/>
              <a:t>kanunla</a:t>
            </a:r>
            <a:r>
              <a:rPr lang="en-US" dirty="0" smtClean="0"/>
              <a:t> </a:t>
            </a:r>
            <a:r>
              <a:rPr lang="en-US" dirty="0" err="1" smtClean="0"/>
              <a:t>verilen</a:t>
            </a:r>
            <a:r>
              <a:rPr lang="en-US" dirty="0" smtClean="0"/>
              <a:t> </a:t>
            </a:r>
            <a:r>
              <a:rPr lang="en-US" dirty="0" err="1" smtClean="0"/>
              <a:t>diğer</a:t>
            </a:r>
            <a:r>
              <a:rPr lang="en-US" dirty="0" smtClean="0"/>
              <a:t> </a:t>
            </a:r>
            <a:r>
              <a:rPr lang="en-US" dirty="0" err="1" smtClean="0"/>
              <a:t>görevleri</a:t>
            </a:r>
            <a:r>
              <a:rPr lang="en-US" dirty="0" smtClean="0"/>
              <a:t> </a:t>
            </a:r>
            <a:r>
              <a:rPr lang="en-US" dirty="0" err="1" smtClean="0"/>
              <a:t>yapar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Konusu</a:t>
            </a:r>
            <a:r>
              <a:rPr lang="en-US" dirty="0" smtClean="0"/>
              <a:t> 7 000 TL </a:t>
            </a:r>
            <a:r>
              <a:rPr lang="en-US" dirty="0" err="1" smtClean="0"/>
              <a:t>aşmayan</a:t>
            </a:r>
            <a:r>
              <a:rPr lang="en-US" dirty="0" smtClean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mahkemesi</a:t>
            </a:r>
            <a:r>
              <a:rPr lang="en-US" dirty="0" smtClean="0"/>
              <a:t> </a:t>
            </a:r>
            <a:r>
              <a:rPr lang="en-US" dirty="0" err="1" smtClean="0"/>
              <a:t>kararları</a:t>
            </a:r>
            <a:r>
              <a:rPr lang="en-US" dirty="0" smtClean="0"/>
              <a:t> </a:t>
            </a:r>
            <a:r>
              <a:rPr lang="en-US" dirty="0" err="1" smtClean="0"/>
              <a:t>hariç</a:t>
            </a:r>
            <a:r>
              <a:rPr lang="en-US" dirty="0" smtClean="0"/>
              <a:t>,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mahkemesi</a:t>
            </a:r>
            <a:r>
              <a:rPr lang="en-US" dirty="0" smtClean="0"/>
              <a:t> </a:t>
            </a:r>
            <a:r>
              <a:rPr lang="en-US" dirty="0" err="1" smtClean="0"/>
              <a:t>kararlarına</a:t>
            </a:r>
            <a:r>
              <a:rPr lang="en-US" dirty="0" smtClean="0"/>
              <a:t> </a:t>
            </a:r>
            <a:r>
              <a:rPr lang="en-US" dirty="0" err="1" smtClean="0"/>
              <a:t>karşı</a:t>
            </a:r>
            <a:r>
              <a:rPr lang="en-US" dirty="0" smtClean="0"/>
              <a:t> </a:t>
            </a:r>
            <a:r>
              <a:rPr lang="en-US" dirty="0" err="1" smtClean="0"/>
              <a:t>istinaf</a:t>
            </a:r>
            <a:r>
              <a:rPr lang="en-US" dirty="0" smtClean="0"/>
              <a:t> </a:t>
            </a:r>
            <a:r>
              <a:rPr lang="en-US" dirty="0" err="1" smtClean="0"/>
              <a:t>başvurularına</a:t>
            </a:r>
            <a:r>
              <a:rPr lang="en-US" dirty="0" smtClean="0"/>
              <a:t> </a:t>
            </a:r>
            <a:r>
              <a:rPr lang="en-US" dirty="0" err="1" smtClean="0"/>
              <a:t>bakar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Konusu</a:t>
            </a:r>
            <a:r>
              <a:rPr lang="en-US" dirty="0" smtClean="0"/>
              <a:t> 176 000 TL </a:t>
            </a:r>
            <a:r>
              <a:rPr lang="en-US" dirty="0" err="1" smtClean="0"/>
              <a:t>aşmayan</a:t>
            </a:r>
            <a:r>
              <a:rPr lang="en-US" dirty="0" smtClean="0"/>
              <a:t> </a:t>
            </a:r>
            <a:r>
              <a:rPr lang="en-US" dirty="0" err="1" smtClean="0"/>
              <a:t>davalarda</a:t>
            </a:r>
            <a:r>
              <a:rPr lang="en-US" dirty="0" smtClean="0"/>
              <a:t> BİM </a:t>
            </a:r>
            <a:r>
              <a:rPr lang="en-US" dirty="0" err="1" smtClean="0"/>
              <a:t>kararları</a:t>
            </a:r>
            <a:r>
              <a:rPr lang="en-US" dirty="0" smtClean="0"/>
              <a:t> </a:t>
            </a:r>
            <a:r>
              <a:rPr lang="en-US" dirty="0" err="1" smtClean="0"/>
              <a:t>kesin</a:t>
            </a:r>
            <a:r>
              <a:rPr lang="en-US" dirty="0" smtClean="0"/>
              <a:t> </a:t>
            </a:r>
            <a:r>
              <a:rPr lang="en-US" dirty="0" err="1" smtClean="0"/>
              <a:t>olup</a:t>
            </a:r>
            <a:r>
              <a:rPr lang="en-US" dirty="0" smtClean="0"/>
              <a:t> </a:t>
            </a:r>
            <a:r>
              <a:rPr lang="en-US" dirty="0" err="1" smtClean="0"/>
              <a:t>Danıştaya</a:t>
            </a:r>
            <a:r>
              <a:rPr lang="en-US" dirty="0" smtClean="0"/>
              <a:t> </a:t>
            </a:r>
            <a:r>
              <a:rPr lang="en-US" dirty="0" err="1" smtClean="0"/>
              <a:t>temyiz</a:t>
            </a:r>
            <a:r>
              <a:rPr lang="en-US" dirty="0" smtClean="0"/>
              <a:t> </a:t>
            </a:r>
            <a:r>
              <a:rPr lang="en-US" dirty="0" err="1" smtClean="0"/>
              <a:t>başvurusu</a:t>
            </a:r>
            <a:r>
              <a:rPr lang="en-US" dirty="0" smtClean="0"/>
              <a:t> </a:t>
            </a:r>
            <a:r>
              <a:rPr lang="en-US" dirty="0" err="1" smtClean="0"/>
              <a:t>yapılamaz</a:t>
            </a:r>
            <a:endParaRPr lang="en-US" dirty="0" smtClean="0"/>
          </a:p>
          <a:p>
            <a:r>
              <a:rPr lang="en-US" dirty="0" err="1" smtClean="0"/>
              <a:t>Konusu</a:t>
            </a:r>
            <a:r>
              <a:rPr lang="en-US" dirty="0" smtClean="0"/>
              <a:t> 176000 TK </a:t>
            </a:r>
            <a:r>
              <a:rPr lang="en-US" dirty="0" err="1" smtClean="0"/>
              <a:t>aşan</a:t>
            </a:r>
            <a:r>
              <a:rPr lang="en-US" dirty="0" smtClean="0"/>
              <a:t> BİM </a:t>
            </a:r>
            <a:r>
              <a:rPr lang="en-US" dirty="0" err="1" smtClean="0"/>
              <a:t>kararları</a:t>
            </a:r>
            <a:r>
              <a:rPr lang="en-US" dirty="0" smtClean="0"/>
              <a:t> </a:t>
            </a:r>
            <a:r>
              <a:rPr lang="en-US" dirty="0" err="1" smtClean="0"/>
              <a:t>temyiz</a:t>
            </a:r>
            <a:r>
              <a:rPr lang="en-US" dirty="0" smtClean="0"/>
              <a:t> </a:t>
            </a:r>
            <a:r>
              <a:rPr lang="en-US" dirty="0" err="1" smtClean="0"/>
              <a:t>yoluyla</a:t>
            </a:r>
            <a:r>
              <a:rPr lang="en-US" dirty="0" smtClean="0"/>
              <a:t> </a:t>
            </a:r>
            <a:r>
              <a:rPr lang="en-US" dirty="0" err="1" smtClean="0"/>
              <a:t>Danışaya</a:t>
            </a:r>
            <a:r>
              <a:rPr lang="en-US" dirty="0" smtClean="0"/>
              <a:t> </a:t>
            </a:r>
            <a:r>
              <a:rPr lang="en-US" dirty="0" err="1" smtClean="0"/>
              <a:t>götürülebilir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9476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Danıştay</a:t>
            </a:r>
            <a:r>
              <a:rPr lang="en-US" dirty="0" smtClean="0"/>
              <a:t> </a:t>
            </a:r>
            <a:r>
              <a:rPr lang="en-US" dirty="0" err="1" smtClean="0"/>
              <a:t>yüksek</a:t>
            </a:r>
            <a:r>
              <a:rPr lang="en-US" dirty="0" smtClean="0"/>
              <a:t> </a:t>
            </a:r>
            <a:r>
              <a:rPr lang="en-US" dirty="0" err="1" smtClean="0"/>
              <a:t>idari</a:t>
            </a:r>
            <a:r>
              <a:rPr lang="en-US" dirty="0" smtClean="0"/>
              <a:t> </a:t>
            </a:r>
            <a:r>
              <a:rPr lang="en-US" dirty="0" err="1" smtClean="0"/>
              <a:t>mahkeme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görev</a:t>
            </a:r>
            <a:r>
              <a:rPr lang="en-US" dirty="0" smtClean="0"/>
              <a:t> </a:t>
            </a:r>
            <a:r>
              <a:rPr lang="en-US" dirty="0" err="1" smtClean="0"/>
              <a:t>yapar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düzenleyici</a:t>
            </a:r>
            <a:r>
              <a:rPr lang="en-US" dirty="0" smtClean="0"/>
              <a:t> </a:t>
            </a:r>
            <a:r>
              <a:rPr lang="en-US" dirty="0" err="1" smtClean="0"/>
              <a:t>işlemlere</a:t>
            </a:r>
            <a:r>
              <a:rPr lang="en-US" dirty="0" smtClean="0"/>
              <a:t> </a:t>
            </a:r>
            <a:r>
              <a:rPr lang="en-US" dirty="0" err="1" smtClean="0"/>
              <a:t>karşı</a:t>
            </a:r>
            <a:r>
              <a:rPr lang="en-US" dirty="0" smtClean="0"/>
              <a:t> (</a:t>
            </a:r>
            <a:r>
              <a:rPr lang="en-US" dirty="0" err="1" smtClean="0"/>
              <a:t>örn</a:t>
            </a:r>
            <a:r>
              <a:rPr lang="en-US" dirty="0" smtClean="0"/>
              <a:t> </a:t>
            </a: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tebliğ</a:t>
            </a:r>
            <a:r>
              <a:rPr lang="en-US" dirty="0" smtClean="0"/>
              <a:t>, </a:t>
            </a:r>
            <a:r>
              <a:rPr lang="en-US" dirty="0" err="1" smtClean="0"/>
              <a:t>yönetmelik</a:t>
            </a:r>
            <a:r>
              <a:rPr lang="en-US" dirty="0" smtClean="0"/>
              <a:t>) </a:t>
            </a:r>
            <a:r>
              <a:rPr lang="en-US" dirty="0" err="1" smtClean="0"/>
              <a:t>açılan</a:t>
            </a:r>
            <a:r>
              <a:rPr lang="en-US" dirty="0" smtClean="0"/>
              <a:t> </a:t>
            </a:r>
            <a:r>
              <a:rPr lang="en-US" dirty="0" err="1" smtClean="0"/>
              <a:t>iptal</a:t>
            </a:r>
            <a:r>
              <a:rPr lang="en-US" dirty="0" smtClean="0"/>
              <a:t> </a:t>
            </a:r>
            <a:r>
              <a:rPr lang="en-US" dirty="0" err="1" smtClean="0"/>
              <a:t>davalarında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Birden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mahkemesi</a:t>
            </a:r>
            <a:r>
              <a:rPr lang="en-US" dirty="0" smtClean="0"/>
              <a:t> </a:t>
            </a:r>
            <a:r>
              <a:rPr lang="en-US" dirty="0" err="1" smtClean="0"/>
              <a:t>yetki</a:t>
            </a:r>
            <a:r>
              <a:rPr lang="en-US" dirty="0" smtClean="0"/>
              <a:t> </a:t>
            </a:r>
            <a:r>
              <a:rPr lang="en-US" dirty="0" err="1" smtClean="0"/>
              <a:t>alanına</a:t>
            </a:r>
            <a:r>
              <a:rPr lang="en-US" dirty="0" smtClean="0"/>
              <a:t> </a:t>
            </a:r>
            <a:r>
              <a:rPr lang="en-US" dirty="0" err="1" smtClean="0"/>
              <a:t>giren</a:t>
            </a:r>
            <a:r>
              <a:rPr lang="en-US" dirty="0" smtClean="0"/>
              <a:t> </a:t>
            </a:r>
            <a:r>
              <a:rPr lang="en-US" dirty="0" err="1" smtClean="0"/>
              <a:t>davalarda</a:t>
            </a:r>
            <a:r>
              <a:rPr lang="en-US" dirty="0" smtClean="0"/>
              <a:t> ilk </a:t>
            </a:r>
            <a:r>
              <a:rPr lang="en-US" dirty="0" err="1" smtClean="0"/>
              <a:t>derece</a:t>
            </a:r>
            <a:r>
              <a:rPr lang="en-US" dirty="0" smtClean="0"/>
              <a:t> </a:t>
            </a:r>
            <a:r>
              <a:rPr lang="en-US" dirty="0" err="1" smtClean="0"/>
              <a:t>yetkili</a:t>
            </a:r>
            <a:r>
              <a:rPr lang="en-US" dirty="0" smtClean="0"/>
              <a:t> </a:t>
            </a:r>
            <a:r>
              <a:rPr lang="en-US" dirty="0" err="1" smtClean="0"/>
              <a:t>mahkemedir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Diğer</a:t>
            </a:r>
            <a:r>
              <a:rPr lang="en-US" dirty="0" smtClean="0"/>
              <a:t> </a:t>
            </a:r>
            <a:r>
              <a:rPr lang="en-US" dirty="0" err="1" smtClean="0"/>
              <a:t>davalarda</a:t>
            </a:r>
            <a:r>
              <a:rPr lang="en-US" dirty="0" smtClean="0"/>
              <a:t> </a:t>
            </a:r>
            <a:r>
              <a:rPr lang="en-US" dirty="0" err="1" smtClean="0"/>
              <a:t>temyiz</a:t>
            </a:r>
            <a:r>
              <a:rPr lang="en-US" dirty="0" smtClean="0"/>
              <a:t> </a:t>
            </a:r>
            <a:r>
              <a:rPr lang="en-US" dirty="0" err="1" smtClean="0"/>
              <a:t>merciidir</a:t>
            </a:r>
            <a:r>
              <a:rPr lang="en-US" dirty="0" smtClean="0"/>
              <a:t>.</a:t>
            </a:r>
          </a:p>
          <a:p>
            <a:r>
              <a:rPr lang="en-US" dirty="0" smtClean="0"/>
              <a:t>13 </a:t>
            </a:r>
            <a:r>
              <a:rPr lang="en-US" dirty="0" err="1" smtClean="0"/>
              <a:t>daire</a:t>
            </a:r>
            <a:r>
              <a:rPr lang="en-US" dirty="0" smtClean="0"/>
              <a:t> </a:t>
            </a:r>
            <a:r>
              <a:rPr lang="en-US" dirty="0" err="1" smtClean="0"/>
              <a:t>bulunan</a:t>
            </a:r>
            <a:r>
              <a:rPr lang="en-US" dirty="0" smtClean="0"/>
              <a:t> </a:t>
            </a:r>
            <a:r>
              <a:rPr lang="en-US" dirty="0" err="1" smtClean="0"/>
              <a:t>Danıştayın</a:t>
            </a:r>
            <a:r>
              <a:rPr lang="en-US" dirty="0" smtClean="0"/>
              <a:t> </a:t>
            </a:r>
            <a:r>
              <a:rPr lang="en-US" dirty="0" err="1" smtClean="0"/>
              <a:t>Üçüncü</a:t>
            </a:r>
            <a:r>
              <a:rPr lang="en-US" dirty="0" smtClean="0"/>
              <a:t>, </a:t>
            </a:r>
            <a:r>
              <a:rPr lang="en-US" dirty="0" err="1" smtClean="0"/>
              <a:t>Dördüncü</a:t>
            </a:r>
            <a:r>
              <a:rPr lang="en-US" dirty="0" smtClean="0"/>
              <a:t>, </a:t>
            </a:r>
            <a:r>
              <a:rPr lang="en-US" dirty="0" err="1" smtClean="0"/>
              <a:t>Yedinci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Dokuzuncu</a:t>
            </a:r>
            <a:r>
              <a:rPr lang="en-US" dirty="0" smtClean="0"/>
              <a:t> </a:t>
            </a:r>
            <a:r>
              <a:rPr lang="en-US" dirty="0" err="1" smtClean="0"/>
              <a:t>Daireleri</a:t>
            </a:r>
            <a:r>
              <a:rPr lang="en-US" dirty="0" smtClean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uyuşmazlıklarına</a:t>
            </a:r>
            <a:r>
              <a:rPr lang="en-US" dirty="0" smtClean="0"/>
              <a:t> </a:t>
            </a:r>
            <a:r>
              <a:rPr lang="en-US" dirty="0" err="1" smtClean="0"/>
              <a:t>bakmaktadır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Ayrıca</a:t>
            </a:r>
            <a:r>
              <a:rPr lang="en-US" dirty="0" smtClean="0"/>
              <a:t> VVDK,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mahkemelerinin</a:t>
            </a:r>
            <a:r>
              <a:rPr lang="en-US" dirty="0" smtClean="0"/>
              <a:t> </a:t>
            </a:r>
            <a:r>
              <a:rPr lang="en-US" dirty="0" err="1" smtClean="0"/>
              <a:t>ısrar</a:t>
            </a:r>
            <a:r>
              <a:rPr lang="en-US" dirty="0" smtClean="0"/>
              <a:t> </a:t>
            </a:r>
            <a:r>
              <a:rPr lang="en-US" dirty="0" err="1" smtClean="0"/>
              <a:t>kararlarını</a:t>
            </a:r>
            <a:r>
              <a:rPr lang="en-US" dirty="0" smtClean="0"/>
              <a:t>,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dairelerinden</a:t>
            </a:r>
            <a:r>
              <a:rPr lang="en-US" dirty="0" smtClean="0"/>
              <a:t> </a:t>
            </a:r>
            <a:r>
              <a:rPr lang="en-US" dirty="0" err="1" smtClean="0"/>
              <a:t>gelen</a:t>
            </a:r>
            <a:r>
              <a:rPr lang="en-US" dirty="0" smtClean="0"/>
              <a:t> ilk </a:t>
            </a:r>
            <a:r>
              <a:rPr lang="en-US" dirty="0" err="1" smtClean="0"/>
              <a:t>derece</a:t>
            </a:r>
            <a:r>
              <a:rPr lang="en-US" dirty="0" smtClean="0"/>
              <a:t> </a:t>
            </a:r>
            <a:r>
              <a:rPr lang="en-US" dirty="0" err="1" smtClean="0"/>
              <a:t>kararlarını</a:t>
            </a:r>
            <a:r>
              <a:rPr lang="en-US" dirty="0" smtClean="0"/>
              <a:t> </a:t>
            </a:r>
            <a:r>
              <a:rPr lang="en-US" dirty="0" err="1" smtClean="0"/>
              <a:t>temyizen</a:t>
            </a:r>
            <a:r>
              <a:rPr lang="en-US" dirty="0" smtClean="0"/>
              <a:t> </a:t>
            </a:r>
            <a:r>
              <a:rPr lang="en-US" dirty="0" err="1" smtClean="0"/>
              <a:t>incelemekle</a:t>
            </a:r>
            <a:r>
              <a:rPr lang="en-US" dirty="0" smtClean="0"/>
              <a:t> </a:t>
            </a:r>
            <a:r>
              <a:rPr lang="en-US" dirty="0" err="1" smtClean="0"/>
              <a:t>görevlidir</a:t>
            </a:r>
            <a:r>
              <a:rPr lang="en-US" dirty="0" smtClean="0"/>
              <a:t>.  </a:t>
            </a:r>
          </a:p>
          <a:p>
            <a:r>
              <a:rPr lang="en-US" dirty="0" smtClean="0"/>
              <a:t>İBK </a:t>
            </a:r>
            <a:r>
              <a:rPr lang="en-US" dirty="0" err="1" smtClean="0"/>
              <a:t>ise</a:t>
            </a:r>
            <a:r>
              <a:rPr lang="en-US" dirty="0" smtClean="0"/>
              <a:t> </a:t>
            </a:r>
            <a:r>
              <a:rPr lang="en-US" dirty="0" err="1" smtClean="0"/>
              <a:t>dava</a:t>
            </a:r>
            <a:r>
              <a:rPr lang="en-US" dirty="0" smtClean="0"/>
              <a:t> </a:t>
            </a:r>
            <a:r>
              <a:rPr lang="en-US" dirty="0" err="1" smtClean="0"/>
              <a:t>daireleri</a:t>
            </a:r>
            <a:r>
              <a:rPr lang="en-US" dirty="0" smtClean="0"/>
              <a:t>, İDDK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VDDKnun</a:t>
            </a:r>
            <a:r>
              <a:rPr lang="en-US" dirty="0" smtClean="0"/>
              <a:t> </a:t>
            </a:r>
            <a:r>
              <a:rPr lang="en-US" dirty="0" err="1" smtClean="0"/>
              <a:t>aynı</a:t>
            </a:r>
            <a:r>
              <a:rPr lang="en-US" dirty="0" smtClean="0"/>
              <a:t> </a:t>
            </a:r>
            <a:r>
              <a:rPr lang="en-US" dirty="0" err="1" smtClean="0"/>
              <a:t>konuda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kararları</a:t>
            </a:r>
            <a:r>
              <a:rPr lang="en-US" dirty="0" smtClean="0"/>
              <a:t> </a:t>
            </a:r>
            <a:r>
              <a:rPr lang="en-US" dirty="0" err="1" smtClean="0"/>
              <a:t>bulunması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uyuşmazlık</a:t>
            </a:r>
            <a:r>
              <a:rPr lang="en-US" dirty="0" smtClean="0"/>
              <a:t> </a:t>
            </a:r>
            <a:r>
              <a:rPr lang="en-US" dirty="0" err="1" smtClean="0"/>
              <a:t>görülmesi</a:t>
            </a:r>
            <a:r>
              <a:rPr lang="en-US" dirty="0" smtClean="0"/>
              <a:t> </a:t>
            </a:r>
            <a:r>
              <a:rPr lang="en-US" dirty="0" err="1" smtClean="0"/>
              <a:t>halinde</a:t>
            </a:r>
            <a:r>
              <a:rPr lang="en-US" dirty="0" smtClean="0"/>
              <a:t> </a:t>
            </a:r>
            <a:r>
              <a:rPr lang="en-US" dirty="0" err="1" smtClean="0"/>
              <a:t>görev</a:t>
            </a:r>
            <a:r>
              <a:rPr lang="en-US" dirty="0" smtClean="0"/>
              <a:t> </a:t>
            </a:r>
            <a:r>
              <a:rPr lang="en-US" dirty="0" err="1" smtClean="0"/>
              <a:t>yapar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71747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yargısının</a:t>
            </a:r>
            <a:r>
              <a:rPr lang="en-US" dirty="0" smtClean="0"/>
              <a:t> </a:t>
            </a:r>
            <a:r>
              <a:rPr lang="en-US" dirty="0" err="1" smtClean="0"/>
              <a:t>özellikleri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ilkeleri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err="1" smtClean="0"/>
              <a:t>Yazılılık</a:t>
            </a:r>
            <a:r>
              <a:rPr lang="en-US" dirty="0" smtClean="0"/>
              <a:t> 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 smtClean="0"/>
              <a:t>Re’sen</a:t>
            </a:r>
            <a:r>
              <a:rPr lang="en-US" dirty="0" smtClean="0"/>
              <a:t> </a:t>
            </a:r>
            <a:r>
              <a:rPr lang="en-US" dirty="0" err="1" smtClean="0"/>
              <a:t>araştırma</a:t>
            </a:r>
            <a:r>
              <a:rPr lang="en-US" dirty="0" smtClean="0"/>
              <a:t> </a:t>
            </a:r>
            <a:r>
              <a:rPr lang="en-US" dirty="0" err="1" smtClean="0"/>
              <a:t>ilkesi</a:t>
            </a:r>
            <a:r>
              <a:rPr lang="en-US" dirty="0" smtClean="0"/>
              <a:t> (</a:t>
            </a:r>
            <a:r>
              <a:rPr lang="en-US" dirty="0" err="1" smtClean="0"/>
              <a:t>tahkik</a:t>
            </a:r>
            <a:r>
              <a:rPr lang="en-US" dirty="0" smtClean="0"/>
              <a:t> </a:t>
            </a:r>
            <a:r>
              <a:rPr lang="en-US" dirty="0" err="1" smtClean="0"/>
              <a:t>usulü</a:t>
            </a:r>
            <a:r>
              <a:rPr lang="en-US" dirty="0" smtClean="0"/>
              <a:t>)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Toplu</a:t>
            </a:r>
            <a:r>
              <a:rPr lang="en-US" dirty="0" smtClean="0"/>
              <a:t> </a:t>
            </a:r>
            <a:r>
              <a:rPr lang="en-US" dirty="0" err="1" smtClean="0"/>
              <a:t>yargılama</a:t>
            </a:r>
            <a:r>
              <a:rPr lang="en-US" dirty="0" smtClean="0"/>
              <a:t> </a:t>
            </a:r>
            <a:r>
              <a:rPr lang="en-US" dirty="0" err="1" smtClean="0"/>
              <a:t>usulü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Delil</a:t>
            </a:r>
            <a:r>
              <a:rPr lang="en-US" dirty="0" smtClean="0"/>
              <a:t> </a:t>
            </a:r>
            <a:r>
              <a:rPr lang="en-US" dirty="0" err="1" smtClean="0"/>
              <a:t>serbestisi</a:t>
            </a:r>
            <a:r>
              <a:rPr lang="en-US" dirty="0" smtClean="0"/>
              <a:t> 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Kıyas</a:t>
            </a:r>
            <a:r>
              <a:rPr lang="en-US" dirty="0" smtClean="0"/>
              <a:t> </a:t>
            </a:r>
            <a:r>
              <a:rPr lang="en-US" dirty="0" err="1" smtClean="0"/>
              <a:t>yasağı</a:t>
            </a:r>
            <a:r>
              <a:rPr lang="en-US" dirty="0" smtClean="0"/>
              <a:t> 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yaklaşım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1190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3. </a:t>
            </a:r>
            <a:r>
              <a:rPr lang="en-US" dirty="0" err="1" smtClean="0"/>
              <a:t>dava</a:t>
            </a:r>
            <a:r>
              <a:rPr lang="en-US" dirty="0" smtClean="0"/>
              <a:t> </a:t>
            </a:r>
            <a:r>
              <a:rPr lang="en-US" dirty="0" err="1" smtClean="0"/>
              <a:t>açma</a:t>
            </a:r>
            <a:r>
              <a:rPr lang="en-US" dirty="0" smtClean="0"/>
              <a:t> </a:t>
            </a:r>
            <a:r>
              <a:rPr lang="en-US" dirty="0" err="1" smtClean="0"/>
              <a:t>süreleri</a:t>
            </a:r>
            <a:r>
              <a:rPr lang="en-US" dirty="0" smtClean="0"/>
              <a:t>: </a:t>
            </a:r>
          </a:p>
          <a:p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mahkemesinde</a:t>
            </a:r>
            <a:r>
              <a:rPr lang="en-US" dirty="0" smtClean="0"/>
              <a:t> </a:t>
            </a:r>
            <a:r>
              <a:rPr lang="en-US" dirty="0" err="1" smtClean="0"/>
              <a:t>tebliğ</a:t>
            </a:r>
            <a:r>
              <a:rPr lang="en-US" dirty="0" smtClean="0"/>
              <a:t> </a:t>
            </a:r>
            <a:r>
              <a:rPr lang="en-US" dirty="0" err="1" smtClean="0"/>
              <a:t>tarihinden</a:t>
            </a:r>
            <a:r>
              <a:rPr lang="en-US" dirty="0" smtClean="0"/>
              <a:t> </a:t>
            </a:r>
            <a:r>
              <a:rPr lang="en-US" dirty="0" err="1" smtClean="0"/>
              <a:t>itibaren</a:t>
            </a:r>
            <a:r>
              <a:rPr lang="en-US" dirty="0" smtClean="0"/>
              <a:t> 30 g.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istinaf</a:t>
            </a:r>
            <a:r>
              <a:rPr lang="en-US" dirty="0" smtClean="0"/>
              <a:t> </a:t>
            </a:r>
            <a:r>
              <a:rPr lang="en-US" dirty="0" err="1" smtClean="0"/>
              <a:t>başvurusu</a:t>
            </a:r>
            <a:r>
              <a:rPr lang="en-US" dirty="0" smtClean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mahkemesi</a:t>
            </a:r>
            <a:r>
              <a:rPr lang="en-US" dirty="0" smtClean="0"/>
              <a:t> </a:t>
            </a:r>
            <a:r>
              <a:rPr lang="en-US" dirty="0" err="1" smtClean="0"/>
              <a:t>kararının</a:t>
            </a:r>
            <a:r>
              <a:rPr lang="en-US" dirty="0" smtClean="0"/>
              <a:t> </a:t>
            </a:r>
            <a:r>
              <a:rPr lang="en-US" dirty="0" err="1" smtClean="0"/>
              <a:t>tebliğ</a:t>
            </a:r>
            <a:r>
              <a:rPr lang="en-US" dirty="0" smtClean="0"/>
              <a:t> </a:t>
            </a:r>
            <a:r>
              <a:rPr lang="en-US" dirty="0" err="1" smtClean="0"/>
              <a:t>tarihinden</a:t>
            </a:r>
            <a:r>
              <a:rPr lang="en-US" dirty="0" smtClean="0"/>
              <a:t> </a:t>
            </a:r>
            <a:r>
              <a:rPr lang="en-US" dirty="0" err="1" smtClean="0"/>
              <a:t>itibaren</a:t>
            </a:r>
            <a:r>
              <a:rPr lang="en-US" dirty="0" smtClean="0"/>
              <a:t> 30 </a:t>
            </a:r>
            <a:r>
              <a:rPr lang="en-US" dirty="0" err="1" smtClean="0"/>
              <a:t>gün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Temyiz</a:t>
            </a:r>
            <a:r>
              <a:rPr lang="en-US" dirty="0" smtClean="0"/>
              <a:t> </a:t>
            </a:r>
            <a:r>
              <a:rPr lang="en-US" dirty="0" err="1" smtClean="0"/>
              <a:t>yoluyla</a:t>
            </a:r>
            <a:r>
              <a:rPr lang="en-US" dirty="0" smtClean="0"/>
              <a:t> </a:t>
            </a:r>
            <a:r>
              <a:rPr lang="en-US" dirty="0" err="1" smtClean="0"/>
              <a:t>Danıştaya</a:t>
            </a:r>
            <a:r>
              <a:rPr lang="en-US" dirty="0" smtClean="0"/>
              <a:t> </a:t>
            </a:r>
            <a:r>
              <a:rPr lang="en-US" dirty="0" err="1" smtClean="0"/>
              <a:t>başvuruda</a:t>
            </a:r>
            <a:r>
              <a:rPr lang="en-US" dirty="0" smtClean="0"/>
              <a:t> , BİM </a:t>
            </a:r>
            <a:r>
              <a:rPr lang="en-US" dirty="0" err="1" smtClean="0"/>
              <a:t>kararının</a:t>
            </a:r>
            <a:r>
              <a:rPr lang="en-US" dirty="0" smtClean="0"/>
              <a:t> </a:t>
            </a:r>
            <a:r>
              <a:rPr lang="en-US" dirty="0" err="1" smtClean="0"/>
              <a:t>tebliğ</a:t>
            </a:r>
            <a:r>
              <a:rPr lang="en-US" dirty="0" smtClean="0"/>
              <a:t> </a:t>
            </a:r>
            <a:r>
              <a:rPr lang="en-US" dirty="0" err="1" smtClean="0"/>
              <a:t>tarihinden</a:t>
            </a:r>
            <a:r>
              <a:rPr lang="en-US" dirty="0" smtClean="0"/>
              <a:t> </a:t>
            </a:r>
            <a:r>
              <a:rPr lang="en-US" dirty="0" err="1" smtClean="0"/>
              <a:t>itibaren</a:t>
            </a:r>
            <a:r>
              <a:rPr lang="en-US" dirty="0" smtClean="0"/>
              <a:t> 30 </a:t>
            </a:r>
            <a:r>
              <a:rPr lang="en-US" dirty="0" err="1" smtClean="0"/>
              <a:t>gün</a:t>
            </a:r>
            <a:endParaRPr lang="en-US" dirty="0" smtClean="0"/>
          </a:p>
          <a:p>
            <a:r>
              <a:rPr lang="en-US" dirty="0" err="1" smtClean="0"/>
              <a:t>Danıştayın</a:t>
            </a:r>
            <a:r>
              <a:rPr lang="en-US" dirty="0" smtClean="0"/>
              <a:t> ilk </a:t>
            </a:r>
            <a:r>
              <a:rPr lang="en-US" dirty="0" err="1" smtClean="0"/>
              <a:t>derece</a:t>
            </a:r>
            <a:r>
              <a:rPr lang="en-US" dirty="0" smtClean="0"/>
              <a:t> </a:t>
            </a:r>
            <a:r>
              <a:rPr lang="en-US" dirty="0" err="1" smtClean="0"/>
              <a:t>mahkemesi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baktığı</a:t>
            </a:r>
            <a:r>
              <a:rPr lang="en-US" dirty="0" smtClean="0"/>
              <a:t> </a:t>
            </a:r>
            <a:r>
              <a:rPr lang="en-US" dirty="0" err="1" smtClean="0"/>
              <a:t>davalarda</a:t>
            </a:r>
            <a:r>
              <a:rPr lang="en-US" dirty="0" smtClean="0"/>
              <a:t> 60 </a:t>
            </a:r>
            <a:r>
              <a:rPr lang="en-US" dirty="0" err="1" smtClean="0"/>
              <a:t>gün</a:t>
            </a:r>
            <a:endParaRPr lang="en-US" dirty="0" smtClean="0"/>
          </a:p>
          <a:p>
            <a:r>
              <a:rPr lang="en-US" dirty="0" err="1" smtClean="0"/>
              <a:t>Ödeme</a:t>
            </a:r>
            <a:r>
              <a:rPr lang="en-US" dirty="0" smtClean="0"/>
              <a:t> </a:t>
            </a:r>
            <a:r>
              <a:rPr lang="en-US" dirty="0" err="1" smtClean="0"/>
              <a:t>emirlerine</a:t>
            </a:r>
            <a:r>
              <a:rPr lang="en-US" dirty="0" smtClean="0"/>
              <a:t>, </a:t>
            </a:r>
            <a:r>
              <a:rPr lang="en-US" dirty="0" err="1" smtClean="0"/>
              <a:t>ihtiyati</a:t>
            </a:r>
            <a:r>
              <a:rPr lang="en-US" dirty="0" smtClean="0"/>
              <a:t> </a:t>
            </a:r>
            <a:r>
              <a:rPr lang="en-US" dirty="0" err="1" smtClean="0"/>
              <a:t>hacze</a:t>
            </a:r>
            <a:r>
              <a:rPr lang="en-US" dirty="0" smtClean="0"/>
              <a:t> </a:t>
            </a:r>
            <a:r>
              <a:rPr lang="en-US" dirty="0" err="1" smtClean="0"/>
              <a:t>karşı</a:t>
            </a:r>
            <a:r>
              <a:rPr lang="en-US" dirty="0" smtClean="0"/>
              <a:t> </a:t>
            </a:r>
            <a:r>
              <a:rPr lang="en-US" dirty="0" err="1" smtClean="0"/>
              <a:t>açılan</a:t>
            </a:r>
            <a:r>
              <a:rPr lang="en-US" dirty="0" smtClean="0"/>
              <a:t> </a:t>
            </a:r>
            <a:r>
              <a:rPr lang="en-US" dirty="0" err="1" smtClean="0"/>
              <a:t>davalarda</a:t>
            </a:r>
            <a:r>
              <a:rPr lang="en-US" dirty="0" smtClean="0"/>
              <a:t> 15 </a:t>
            </a:r>
            <a:r>
              <a:rPr lang="en-US" dirty="0" err="1" smtClean="0"/>
              <a:t>gün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Emlak</a:t>
            </a:r>
            <a:r>
              <a:rPr lang="en-US" dirty="0" smtClean="0"/>
              <a:t> </a:t>
            </a:r>
            <a:r>
              <a:rPr lang="en-US" dirty="0" err="1" smtClean="0"/>
              <a:t>vergisi</a:t>
            </a:r>
            <a:r>
              <a:rPr lang="en-US" dirty="0" smtClean="0"/>
              <a:t> </a:t>
            </a:r>
            <a:r>
              <a:rPr lang="en-US" dirty="0" err="1" smtClean="0"/>
              <a:t>asgari</a:t>
            </a:r>
            <a:r>
              <a:rPr lang="en-US" dirty="0" smtClean="0"/>
              <a:t> </a:t>
            </a:r>
            <a:r>
              <a:rPr lang="en-US" dirty="0" err="1" smtClean="0"/>
              <a:t>birim</a:t>
            </a:r>
            <a:r>
              <a:rPr lang="en-US" dirty="0" smtClean="0"/>
              <a:t> </a:t>
            </a:r>
            <a:r>
              <a:rPr lang="en-US" dirty="0" err="1" smtClean="0"/>
              <a:t>değerlere</a:t>
            </a:r>
            <a:r>
              <a:rPr lang="en-US" dirty="0" smtClean="0"/>
              <a:t> </a:t>
            </a:r>
            <a:r>
              <a:rPr lang="en-US" dirty="0" err="1" smtClean="0"/>
              <a:t>açılan</a:t>
            </a:r>
            <a:r>
              <a:rPr lang="en-US" dirty="0" smtClean="0"/>
              <a:t> </a:t>
            </a:r>
            <a:r>
              <a:rPr lang="en-US" dirty="0" err="1" smtClean="0"/>
              <a:t>davalarda</a:t>
            </a:r>
            <a:r>
              <a:rPr lang="en-US" dirty="0" smtClean="0"/>
              <a:t> 15 </a:t>
            </a:r>
            <a:r>
              <a:rPr lang="en-US" dirty="0" err="1" smtClean="0"/>
              <a:t>gün</a:t>
            </a:r>
            <a:endParaRPr lang="en-US" dirty="0" smtClean="0"/>
          </a:p>
          <a:p>
            <a:r>
              <a:rPr lang="en-US" dirty="0" err="1" smtClean="0"/>
              <a:t>Uzlaşmada</a:t>
            </a:r>
            <a:r>
              <a:rPr lang="en-US" dirty="0" smtClean="0"/>
              <a:t> + 15 </a:t>
            </a:r>
            <a:r>
              <a:rPr lang="en-US" dirty="0" err="1" smtClean="0"/>
              <a:t>gün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401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Kanun</a:t>
            </a:r>
            <a:r>
              <a:rPr lang="en-US" dirty="0" smtClean="0"/>
              <a:t> </a:t>
            </a:r>
            <a:r>
              <a:rPr lang="en-US" dirty="0" err="1" smtClean="0"/>
              <a:t>Yolları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Olağan</a:t>
            </a:r>
            <a:r>
              <a:rPr lang="en-US" dirty="0" smtClean="0"/>
              <a:t> </a:t>
            </a:r>
            <a:r>
              <a:rPr lang="en-US" dirty="0" err="1" smtClean="0"/>
              <a:t>yollar</a:t>
            </a:r>
            <a:r>
              <a:rPr lang="en-US" dirty="0" smtClean="0"/>
              <a:t>: </a:t>
            </a:r>
            <a:r>
              <a:rPr lang="en-US" dirty="0" err="1" smtClean="0"/>
              <a:t>istinaf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temyiz</a:t>
            </a:r>
            <a:endParaRPr lang="en-US" dirty="0" smtClean="0"/>
          </a:p>
          <a:p>
            <a:r>
              <a:rPr lang="en-US" dirty="0" err="1" smtClean="0"/>
              <a:t>Olağandışı</a:t>
            </a:r>
            <a:r>
              <a:rPr lang="en-US" dirty="0" smtClean="0"/>
              <a:t> </a:t>
            </a:r>
            <a:r>
              <a:rPr lang="en-US" dirty="0" err="1" smtClean="0"/>
              <a:t>yollar</a:t>
            </a:r>
            <a:r>
              <a:rPr lang="en-US" dirty="0" smtClean="0"/>
              <a:t>: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Kanun</a:t>
            </a:r>
            <a:r>
              <a:rPr lang="en-US" dirty="0" smtClean="0"/>
              <a:t> </a:t>
            </a:r>
            <a:r>
              <a:rPr lang="en-US" dirty="0" err="1" smtClean="0"/>
              <a:t>yararına</a:t>
            </a:r>
            <a:r>
              <a:rPr lang="en-US" dirty="0" smtClean="0"/>
              <a:t> </a:t>
            </a:r>
            <a:r>
              <a:rPr lang="en-US" dirty="0" err="1" smtClean="0"/>
              <a:t>temyiz</a:t>
            </a:r>
            <a:r>
              <a:rPr lang="en-US" dirty="0" smtClean="0"/>
              <a:t> (İYUK </a:t>
            </a:r>
            <a:r>
              <a:rPr lang="en-US" dirty="0" err="1" smtClean="0"/>
              <a:t>md.</a:t>
            </a:r>
            <a:r>
              <a:rPr lang="en-US" dirty="0" smtClean="0"/>
              <a:t> 51)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Yargılamanın</a:t>
            </a:r>
            <a:r>
              <a:rPr lang="en-US" dirty="0" smtClean="0"/>
              <a:t> </a:t>
            </a:r>
            <a:r>
              <a:rPr lang="en-US" dirty="0" err="1" smtClean="0"/>
              <a:t>yenilenmesi</a:t>
            </a:r>
            <a:r>
              <a:rPr lang="en-US" dirty="0" smtClean="0"/>
              <a:t> (İYUK </a:t>
            </a:r>
            <a:r>
              <a:rPr lang="en-US" dirty="0" err="1" smtClean="0"/>
              <a:t>md.</a:t>
            </a:r>
            <a:r>
              <a:rPr lang="en-US" dirty="0" smtClean="0"/>
              <a:t> 53) 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Açıklama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yanlışlıkların</a:t>
            </a:r>
            <a:r>
              <a:rPr lang="en-US" dirty="0" smtClean="0"/>
              <a:t> </a:t>
            </a:r>
            <a:r>
              <a:rPr lang="en-US" dirty="0" err="1" smtClean="0"/>
              <a:t>düzeltilmesi</a:t>
            </a:r>
            <a:r>
              <a:rPr lang="en-US" dirty="0" smtClean="0"/>
              <a:t>  (İYUK </a:t>
            </a:r>
            <a:r>
              <a:rPr lang="en-US" dirty="0" err="1" smtClean="0"/>
              <a:t>md.</a:t>
            </a:r>
            <a:r>
              <a:rPr lang="en-US" dirty="0" smtClean="0"/>
              <a:t> 29-30)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15007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Genel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Yargıdan</a:t>
            </a:r>
            <a:r>
              <a:rPr lang="en-US" dirty="0" smtClean="0"/>
              <a:t> </a:t>
            </a:r>
            <a:r>
              <a:rPr lang="en-US" dirty="0" err="1" smtClean="0"/>
              <a:t>önce</a:t>
            </a:r>
            <a:r>
              <a:rPr lang="en-US" dirty="0" smtClean="0"/>
              <a:t> </a:t>
            </a:r>
            <a:r>
              <a:rPr lang="en-US" dirty="0" err="1" smtClean="0"/>
              <a:t>başvurması</a:t>
            </a:r>
            <a:r>
              <a:rPr lang="en-US" dirty="0" smtClean="0"/>
              <a:t> </a:t>
            </a:r>
            <a:r>
              <a:rPr lang="en-US" dirty="0" err="1"/>
              <a:t>z</a:t>
            </a:r>
            <a:r>
              <a:rPr lang="en-US" dirty="0" err="1" smtClean="0"/>
              <a:t>orunlu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yol</a:t>
            </a:r>
            <a:r>
              <a:rPr lang="en-US" dirty="0" smtClean="0"/>
              <a:t> </a:t>
            </a:r>
            <a:r>
              <a:rPr lang="en-US" dirty="0" err="1" smtClean="0"/>
              <a:t>değildir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Idare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mükelleflerin</a:t>
            </a:r>
            <a:r>
              <a:rPr lang="en-US" dirty="0" smtClean="0"/>
              <a:t> </a:t>
            </a:r>
            <a:r>
              <a:rPr lang="en-US" dirty="0" err="1" smtClean="0"/>
              <a:t>barışçıl</a:t>
            </a:r>
            <a:r>
              <a:rPr lang="en-US" dirty="0" smtClean="0"/>
              <a:t> </a:t>
            </a:r>
            <a:r>
              <a:rPr lang="en-US" dirty="0" err="1" smtClean="0"/>
              <a:t>yollardan</a:t>
            </a:r>
            <a:r>
              <a:rPr lang="en-US" dirty="0" smtClean="0"/>
              <a:t> </a:t>
            </a:r>
            <a:r>
              <a:rPr lang="en-US" dirty="0" err="1" smtClean="0"/>
              <a:t>uyuşmazlıkları</a:t>
            </a:r>
            <a:r>
              <a:rPr lang="en-US" dirty="0" smtClean="0"/>
              <a:t> </a:t>
            </a:r>
            <a:r>
              <a:rPr lang="en-US" dirty="0" err="1" smtClean="0"/>
              <a:t>gidermesine</a:t>
            </a:r>
            <a:r>
              <a:rPr lang="en-US" dirty="0" smtClean="0"/>
              <a:t> </a:t>
            </a:r>
            <a:r>
              <a:rPr lang="en-US" dirty="0" err="1" smtClean="0"/>
              <a:t>yönelik</a:t>
            </a:r>
            <a:r>
              <a:rPr lang="en-US" dirty="0" smtClean="0"/>
              <a:t> </a:t>
            </a:r>
            <a:r>
              <a:rPr lang="en-US" dirty="0" err="1" smtClean="0"/>
              <a:t>yollardır</a:t>
            </a:r>
            <a:r>
              <a:rPr lang="en-US" dirty="0" smtClean="0"/>
              <a:t>.</a:t>
            </a:r>
          </a:p>
          <a:p>
            <a:r>
              <a:rPr lang="en-US" dirty="0" smtClean="0"/>
              <a:t>VUK da </a:t>
            </a:r>
            <a:r>
              <a:rPr lang="en-US" dirty="0" err="1" smtClean="0"/>
              <a:t>düzenlenmiştir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Idari</a:t>
            </a:r>
            <a:r>
              <a:rPr lang="en-US" dirty="0" smtClean="0"/>
              <a:t> </a:t>
            </a:r>
            <a:r>
              <a:rPr lang="en-US" dirty="0" err="1" smtClean="0"/>
              <a:t>çözüm</a:t>
            </a:r>
            <a:r>
              <a:rPr lang="en-US" dirty="0" smtClean="0"/>
              <a:t> </a:t>
            </a:r>
            <a:r>
              <a:rPr lang="en-US" dirty="0" err="1" smtClean="0"/>
              <a:t>yollarına</a:t>
            </a:r>
            <a:r>
              <a:rPr lang="en-US" dirty="0" smtClean="0"/>
              <a:t> </a:t>
            </a:r>
            <a:r>
              <a:rPr lang="en-US" dirty="0" err="1" smtClean="0"/>
              <a:t>başvurulmuş</a:t>
            </a:r>
            <a:r>
              <a:rPr lang="en-US" dirty="0" smtClean="0"/>
              <a:t> </a:t>
            </a:r>
            <a:r>
              <a:rPr lang="en-US" dirty="0" err="1" smtClean="0"/>
              <a:t>olması</a:t>
            </a:r>
            <a:r>
              <a:rPr lang="en-US" dirty="0" smtClean="0"/>
              <a:t> </a:t>
            </a:r>
            <a:r>
              <a:rPr lang="en-US" dirty="0" err="1" smtClean="0"/>
              <a:t>halinde</a:t>
            </a:r>
            <a:r>
              <a:rPr lang="en-US" dirty="0" smtClean="0"/>
              <a:t> </a:t>
            </a:r>
            <a:r>
              <a:rPr lang="en-US" dirty="0" err="1" smtClean="0"/>
              <a:t>duruma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yargı</a:t>
            </a:r>
            <a:r>
              <a:rPr lang="en-US" dirty="0" smtClean="0"/>
              <a:t> </a:t>
            </a:r>
            <a:r>
              <a:rPr lang="en-US" dirty="0" err="1" smtClean="0"/>
              <a:t>yoluna</a:t>
            </a:r>
            <a:r>
              <a:rPr lang="en-US" dirty="0" smtClean="0"/>
              <a:t> </a:t>
            </a:r>
            <a:r>
              <a:rPr lang="en-US" dirty="0" err="1" smtClean="0"/>
              <a:t>gidilmesi</a:t>
            </a:r>
            <a:r>
              <a:rPr lang="en-US" dirty="0" smtClean="0"/>
              <a:t> de </a:t>
            </a:r>
            <a:r>
              <a:rPr lang="en-US" dirty="0" err="1" smtClean="0"/>
              <a:t>mümkündür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046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060001738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50219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UZLAŞMA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1. </a:t>
            </a:r>
            <a:r>
              <a:rPr lang="en-US" b="1" u="sng" dirty="0" err="1" smtClean="0"/>
              <a:t>Tarhiyat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öncesi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uzlaşma</a:t>
            </a:r>
            <a:r>
              <a:rPr lang="en-US" dirty="0" smtClean="0"/>
              <a:t>: VUK </a:t>
            </a:r>
            <a:r>
              <a:rPr lang="en-US" dirty="0" err="1" smtClean="0"/>
              <a:t>ek</a:t>
            </a:r>
            <a:r>
              <a:rPr lang="en-US" dirty="0" smtClean="0"/>
              <a:t> </a:t>
            </a:r>
            <a:r>
              <a:rPr lang="en-US" dirty="0" err="1" smtClean="0"/>
              <a:t>md.</a:t>
            </a:r>
            <a:r>
              <a:rPr lang="en-US" dirty="0" smtClean="0"/>
              <a:t> 11:</a:t>
            </a:r>
          </a:p>
          <a:p>
            <a:r>
              <a:rPr lang="en-US" dirty="0" err="1"/>
              <a:t>Maliye</a:t>
            </a:r>
            <a:r>
              <a:rPr lang="en-US" dirty="0"/>
              <a:t> </a:t>
            </a:r>
            <a:r>
              <a:rPr lang="en-US" dirty="0" err="1"/>
              <a:t>Bakanlığı</a:t>
            </a:r>
            <a:r>
              <a:rPr lang="en-US" dirty="0"/>
              <a:t>,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incelemesine</a:t>
            </a:r>
            <a:r>
              <a:rPr lang="en-US" dirty="0"/>
              <a:t> </a:t>
            </a:r>
            <a:r>
              <a:rPr lang="en-US" dirty="0" err="1"/>
              <a:t>dayanılarak</a:t>
            </a:r>
            <a:r>
              <a:rPr lang="en-US" dirty="0"/>
              <a:t> </a:t>
            </a:r>
            <a:r>
              <a:rPr lang="en-US" dirty="0" err="1"/>
              <a:t>tarh</a:t>
            </a:r>
            <a:r>
              <a:rPr lang="en-US" dirty="0"/>
              <a:t> </a:t>
            </a:r>
            <a:r>
              <a:rPr lang="en-US" dirty="0" err="1" smtClean="0"/>
              <a:t>edilecek</a:t>
            </a:r>
            <a:r>
              <a:rPr lang="en-US" dirty="0" smtClean="0"/>
              <a:t> </a:t>
            </a:r>
            <a:r>
              <a:rPr lang="en-US" dirty="0" err="1" smtClean="0"/>
              <a:t>vergiler</a:t>
            </a:r>
            <a:r>
              <a:rPr lang="en-US" dirty="0" smtClean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bunlara</a:t>
            </a:r>
            <a:r>
              <a:rPr lang="en-US" dirty="0"/>
              <a:t> </a:t>
            </a:r>
            <a:r>
              <a:rPr lang="en-US" dirty="0" err="1"/>
              <a:t>ilişkin</a:t>
            </a:r>
            <a:r>
              <a:rPr lang="en-US" dirty="0"/>
              <a:t> </a:t>
            </a:r>
            <a:r>
              <a:rPr lang="en-US" dirty="0" err="1"/>
              <a:t>kesilecek</a:t>
            </a:r>
            <a:r>
              <a:rPr lang="en-US" dirty="0"/>
              <a:t> </a:t>
            </a:r>
            <a:r>
              <a:rPr lang="en-US" u="sng" dirty="0" err="1">
                <a:solidFill>
                  <a:srgbClr val="FF0000"/>
                </a:solidFill>
              </a:rPr>
              <a:t>vergi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ziyaı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 smtClean="0">
                <a:solidFill>
                  <a:srgbClr val="FF0000"/>
                </a:solidFill>
              </a:rPr>
              <a:t>cezalarında</a:t>
            </a:r>
            <a:r>
              <a:rPr lang="en-US" dirty="0"/>
              <a:t> (359 </a:t>
            </a:r>
            <a:r>
              <a:rPr lang="en-US" dirty="0" err="1"/>
              <a:t>uncu</a:t>
            </a:r>
            <a:r>
              <a:rPr lang="en-US" dirty="0"/>
              <a:t> </a:t>
            </a:r>
            <a:r>
              <a:rPr lang="en-US" dirty="0" err="1"/>
              <a:t>maddede</a:t>
            </a:r>
            <a:r>
              <a:rPr lang="en-US" dirty="0"/>
              <a:t> </a:t>
            </a:r>
            <a:r>
              <a:rPr lang="en-US" dirty="0" err="1"/>
              <a:t>yazılı</a:t>
            </a:r>
            <a:r>
              <a:rPr lang="en-US" dirty="0"/>
              <a:t> </a:t>
            </a:r>
            <a:r>
              <a:rPr lang="en-US" dirty="0" err="1"/>
              <a:t>fiillerle</a:t>
            </a:r>
            <a:r>
              <a:rPr lang="en-US" dirty="0"/>
              <a:t>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ziyaına</a:t>
            </a:r>
            <a:r>
              <a:rPr lang="en-US" dirty="0"/>
              <a:t> </a:t>
            </a:r>
            <a:r>
              <a:rPr lang="en-US" dirty="0" err="1"/>
              <a:t>sebebiyet</a:t>
            </a:r>
            <a:r>
              <a:rPr lang="en-US" dirty="0"/>
              <a:t> </a:t>
            </a:r>
            <a:r>
              <a:rPr lang="en-US" dirty="0" err="1"/>
              <a:t>verilmesi</a:t>
            </a:r>
            <a:r>
              <a:rPr lang="en-US" dirty="0"/>
              <a:t> </a:t>
            </a:r>
            <a:r>
              <a:rPr lang="en-US" dirty="0" err="1"/>
              <a:t>halinde</a:t>
            </a:r>
            <a:r>
              <a:rPr lang="en-US" dirty="0"/>
              <a:t> </a:t>
            </a:r>
            <a:r>
              <a:rPr lang="en-US" dirty="0" err="1"/>
              <a:t>tarh</a:t>
            </a:r>
            <a:r>
              <a:rPr lang="en-US" dirty="0"/>
              <a:t> </a:t>
            </a:r>
            <a:r>
              <a:rPr lang="en-US" dirty="0" err="1"/>
              <a:t>edilecek</a:t>
            </a:r>
            <a:r>
              <a:rPr lang="en-US" dirty="0"/>
              <a:t>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kesilecek</a:t>
            </a:r>
            <a:r>
              <a:rPr lang="en-US" dirty="0"/>
              <a:t> </a:t>
            </a:r>
            <a:r>
              <a:rPr lang="en-US" dirty="0" err="1"/>
              <a:t>ceza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fiillere</a:t>
            </a:r>
            <a:r>
              <a:rPr lang="en-US" dirty="0"/>
              <a:t> </a:t>
            </a:r>
            <a:r>
              <a:rPr lang="en-US" dirty="0" err="1"/>
              <a:t>iştirak</a:t>
            </a:r>
            <a:r>
              <a:rPr lang="en-US" dirty="0"/>
              <a:t> </a:t>
            </a:r>
            <a:r>
              <a:rPr lang="en-US" dirty="0" err="1"/>
              <a:t>edenlere</a:t>
            </a:r>
            <a:r>
              <a:rPr lang="en-US" dirty="0"/>
              <a:t> </a:t>
            </a:r>
            <a:r>
              <a:rPr lang="en-US" dirty="0" err="1"/>
              <a:t>kesilecek</a:t>
            </a:r>
            <a:r>
              <a:rPr lang="en-US" dirty="0"/>
              <a:t> </a:t>
            </a:r>
            <a:r>
              <a:rPr lang="en-US" dirty="0" err="1"/>
              <a:t>ceza</a:t>
            </a:r>
            <a:r>
              <a:rPr lang="en-US" dirty="0"/>
              <a:t> </a:t>
            </a:r>
            <a:r>
              <a:rPr lang="en-US" dirty="0" err="1"/>
              <a:t>hariç</a:t>
            </a:r>
            <a:r>
              <a:rPr lang="en-US" dirty="0"/>
              <a:t>) </a:t>
            </a:r>
            <a:r>
              <a:rPr lang="en-US" dirty="0" err="1"/>
              <a:t>tarhiyat</a:t>
            </a:r>
            <a:r>
              <a:rPr lang="en-US" dirty="0"/>
              <a:t> </a:t>
            </a:r>
            <a:r>
              <a:rPr lang="en-US" dirty="0" err="1"/>
              <a:t>öncesi</a:t>
            </a:r>
            <a:r>
              <a:rPr lang="en-US" dirty="0"/>
              <a:t> </a:t>
            </a:r>
            <a:r>
              <a:rPr lang="en-US" dirty="0" err="1"/>
              <a:t>uzlaşma</a:t>
            </a:r>
            <a:r>
              <a:rPr lang="en-US" dirty="0"/>
              <a:t> </a:t>
            </a:r>
            <a:r>
              <a:rPr lang="en-US" dirty="0" err="1"/>
              <a:t>yapılmasına</a:t>
            </a:r>
            <a:r>
              <a:rPr lang="en-US" dirty="0"/>
              <a:t> </a:t>
            </a:r>
            <a:r>
              <a:rPr lang="en-US" dirty="0" err="1"/>
              <a:t>izin</a:t>
            </a:r>
            <a:r>
              <a:rPr lang="en-US" dirty="0"/>
              <a:t> </a:t>
            </a:r>
            <a:r>
              <a:rPr lang="en-US" dirty="0" err="1"/>
              <a:t>verebilir</a:t>
            </a:r>
            <a:r>
              <a:rPr lang="en-US" dirty="0"/>
              <a:t>.</a:t>
            </a:r>
          </a:p>
          <a:p>
            <a:r>
              <a:rPr lang="en-US" u="sng" dirty="0" err="1">
                <a:solidFill>
                  <a:srgbClr val="FF0000"/>
                </a:solidFill>
              </a:rPr>
              <a:t>Tarhiyattan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önce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uzlaşmaya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varılması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halinde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tutanakla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tespit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edilen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bu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husus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hakkında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dava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açılamaz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ve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hiçbir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mercie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şikayette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bulunulamaz</a:t>
            </a:r>
            <a:r>
              <a:rPr lang="en-US" dirty="0"/>
              <a:t>. </a:t>
            </a:r>
            <a:r>
              <a:rPr lang="en-US" dirty="0" smtClean="0"/>
              <a:t>***</a:t>
            </a:r>
          </a:p>
          <a:p>
            <a:r>
              <a:rPr lang="en-US" dirty="0" err="1" smtClean="0"/>
              <a:t>Uzlaşılan</a:t>
            </a:r>
            <a:r>
              <a:rPr lang="en-US" dirty="0" smtClean="0"/>
              <a:t>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miktarı</a:t>
            </a:r>
            <a:r>
              <a:rPr lang="en-US" dirty="0"/>
              <a:t> </a:t>
            </a:r>
            <a:r>
              <a:rPr lang="en-US" dirty="0" err="1"/>
              <a:t>üzerinden</a:t>
            </a:r>
            <a:r>
              <a:rPr lang="en-US" dirty="0"/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gecikme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faizi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/>
              <a:t>hesaplanır</a:t>
            </a:r>
            <a:r>
              <a:rPr lang="en-US" dirty="0"/>
              <a:t>.</a:t>
            </a:r>
          </a:p>
          <a:p>
            <a:r>
              <a:rPr lang="en-US" dirty="0" err="1"/>
              <a:t>Tarhiyat</a:t>
            </a:r>
            <a:r>
              <a:rPr lang="en-US" dirty="0"/>
              <a:t> </a:t>
            </a:r>
            <a:r>
              <a:rPr lang="en-US" dirty="0" err="1"/>
              <a:t>öncesi</a:t>
            </a:r>
            <a:r>
              <a:rPr lang="en-US" dirty="0"/>
              <a:t> </a:t>
            </a:r>
            <a:r>
              <a:rPr lang="en-US" dirty="0" err="1"/>
              <a:t>uzlaşmanın</a:t>
            </a:r>
            <a:r>
              <a:rPr lang="en-US" dirty="0"/>
              <a:t> </a:t>
            </a:r>
            <a:r>
              <a:rPr lang="en-US" dirty="0" err="1"/>
              <a:t>temin</a:t>
            </a:r>
            <a:r>
              <a:rPr lang="en-US" dirty="0"/>
              <a:t> </a:t>
            </a:r>
            <a:r>
              <a:rPr lang="en-US" dirty="0" err="1"/>
              <a:t>edilememiş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uzlaşma</a:t>
            </a:r>
            <a:r>
              <a:rPr lang="en-US" dirty="0"/>
              <a:t> </a:t>
            </a:r>
            <a:r>
              <a:rPr lang="en-US" dirty="0" err="1"/>
              <a:t>müzakeresinde</a:t>
            </a:r>
            <a:r>
              <a:rPr lang="en-US" dirty="0"/>
              <a:t> </a:t>
            </a:r>
            <a:r>
              <a:rPr lang="en-US" dirty="0" err="1"/>
              <a:t>uzlaşmaya</a:t>
            </a:r>
            <a:r>
              <a:rPr lang="en-US" dirty="0"/>
              <a:t> </a:t>
            </a:r>
            <a:r>
              <a:rPr lang="en-US" dirty="0" err="1"/>
              <a:t>varılamamış</a:t>
            </a:r>
            <a:r>
              <a:rPr lang="en-US" dirty="0"/>
              <a:t> </a:t>
            </a:r>
            <a:r>
              <a:rPr lang="en-US" dirty="0" err="1"/>
              <a:t>olması</a:t>
            </a:r>
            <a:r>
              <a:rPr lang="en-US" dirty="0"/>
              <a:t> </a:t>
            </a:r>
            <a:r>
              <a:rPr lang="en-US" dirty="0" err="1"/>
              <a:t>halinde</a:t>
            </a:r>
            <a:r>
              <a:rPr lang="en-US" dirty="0"/>
              <a:t> </a:t>
            </a:r>
            <a:r>
              <a:rPr lang="en-US" dirty="0" err="1"/>
              <a:t>mükellefler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ceza</a:t>
            </a:r>
            <a:r>
              <a:rPr lang="en-US" dirty="0"/>
              <a:t> </a:t>
            </a:r>
            <a:r>
              <a:rPr lang="en-US" dirty="0" err="1"/>
              <a:t>muhatabı</a:t>
            </a:r>
            <a:r>
              <a:rPr lang="en-US" dirty="0"/>
              <a:t> </a:t>
            </a:r>
            <a:r>
              <a:rPr lang="en-US" dirty="0" err="1"/>
              <a:t>olanlar</a:t>
            </a:r>
            <a:r>
              <a:rPr lang="en-US" dirty="0"/>
              <a:t> </a:t>
            </a:r>
            <a:r>
              <a:rPr lang="en-US" dirty="0" err="1"/>
              <a:t>verginin</a:t>
            </a:r>
            <a:r>
              <a:rPr lang="en-US" dirty="0"/>
              <a:t> </a:t>
            </a:r>
            <a:r>
              <a:rPr lang="en-US" dirty="0" err="1"/>
              <a:t>tarhından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cezanın</a:t>
            </a:r>
            <a:r>
              <a:rPr lang="en-US" dirty="0"/>
              <a:t> </a:t>
            </a:r>
            <a:r>
              <a:rPr lang="en-US" u="sng" dirty="0" err="1"/>
              <a:t>kesilmesinden</a:t>
            </a:r>
            <a:r>
              <a:rPr lang="en-US" u="sng" dirty="0"/>
              <a:t> </a:t>
            </a:r>
            <a:r>
              <a:rPr lang="en-US" u="sng" dirty="0" err="1"/>
              <a:t>sonra</a:t>
            </a:r>
            <a:r>
              <a:rPr lang="en-US" u="sng" dirty="0"/>
              <a:t> </a:t>
            </a:r>
            <a:r>
              <a:rPr lang="en-US" u="sng" dirty="0" err="1"/>
              <a:t>uzlaşma</a:t>
            </a:r>
            <a:r>
              <a:rPr lang="en-US" u="sng" dirty="0"/>
              <a:t> </a:t>
            </a:r>
            <a:r>
              <a:rPr lang="en-US" u="sng" dirty="0" err="1"/>
              <a:t>talep</a:t>
            </a:r>
            <a:r>
              <a:rPr lang="en-US" u="sng" dirty="0"/>
              <a:t> </a:t>
            </a:r>
            <a:r>
              <a:rPr lang="en-US" u="sng" dirty="0" err="1"/>
              <a:t>edemezler</a:t>
            </a:r>
            <a:r>
              <a:rPr lang="en-US" u="sng" dirty="0"/>
              <a:t>.</a:t>
            </a:r>
          </a:p>
          <a:p>
            <a:r>
              <a:rPr lang="en-US" dirty="0" err="1"/>
              <a:t>Tarhiyat</a:t>
            </a:r>
            <a:r>
              <a:rPr lang="en-US" dirty="0"/>
              <a:t> </a:t>
            </a:r>
            <a:r>
              <a:rPr lang="en-US" dirty="0" err="1"/>
              <a:t>öncesi</a:t>
            </a:r>
            <a:r>
              <a:rPr lang="en-US" dirty="0"/>
              <a:t> </a:t>
            </a:r>
            <a:r>
              <a:rPr lang="en-US" dirty="0" err="1"/>
              <a:t>uzlaşmaya</a:t>
            </a:r>
            <a:r>
              <a:rPr lang="en-US" dirty="0"/>
              <a:t> </a:t>
            </a:r>
            <a:r>
              <a:rPr lang="en-US" dirty="0" err="1"/>
              <a:t>ilişkin</a:t>
            </a:r>
            <a:r>
              <a:rPr lang="en-US" dirty="0"/>
              <a:t> </a:t>
            </a:r>
            <a:r>
              <a:rPr lang="en-US" dirty="0" err="1"/>
              <a:t>esas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usuller</a:t>
            </a:r>
            <a:r>
              <a:rPr lang="en-US" dirty="0"/>
              <a:t> </a:t>
            </a:r>
            <a:r>
              <a:rPr lang="en-US" dirty="0" err="1"/>
              <a:t>Yönetmelikte</a:t>
            </a:r>
            <a:r>
              <a:rPr lang="en-US" dirty="0"/>
              <a:t> </a:t>
            </a:r>
            <a:r>
              <a:rPr lang="en-US" dirty="0" err="1"/>
              <a:t>belirtilir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712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2. </a:t>
            </a:r>
            <a:r>
              <a:rPr lang="en-US" b="1" u="sng" dirty="0" err="1" smtClean="0"/>
              <a:t>Tarhiyat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sonrası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uzlaşma</a:t>
            </a:r>
            <a:r>
              <a:rPr lang="en-US" dirty="0" smtClean="0"/>
              <a:t>: (VUK </a:t>
            </a:r>
            <a:r>
              <a:rPr lang="en-US" dirty="0" err="1" smtClean="0"/>
              <a:t>ek</a:t>
            </a:r>
            <a:r>
              <a:rPr lang="en-US" dirty="0" smtClean="0"/>
              <a:t> md.1-11)</a:t>
            </a:r>
          </a:p>
          <a:p>
            <a:r>
              <a:rPr lang="en-US" dirty="0" err="1"/>
              <a:t>ikmalen</a:t>
            </a:r>
            <a:r>
              <a:rPr lang="en-US" dirty="0"/>
              <a:t>, </a:t>
            </a:r>
            <a:r>
              <a:rPr lang="en-US" dirty="0" err="1"/>
              <a:t>re'sen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idarece</a:t>
            </a:r>
            <a:r>
              <a:rPr lang="en-US" dirty="0"/>
              <a:t> </a:t>
            </a:r>
            <a:r>
              <a:rPr lang="en-US" dirty="0" err="1"/>
              <a:t>tarh</a:t>
            </a:r>
            <a:r>
              <a:rPr lang="en-US" dirty="0"/>
              <a:t> </a:t>
            </a:r>
            <a:r>
              <a:rPr lang="en-US" dirty="0" err="1"/>
              <a:t>edilen</a:t>
            </a:r>
            <a:r>
              <a:rPr lang="en-US" dirty="0"/>
              <a:t> </a:t>
            </a:r>
            <a:r>
              <a:rPr lang="en-US" dirty="0" err="1"/>
              <a:t>vergilerle</a:t>
            </a:r>
            <a:r>
              <a:rPr lang="en-US" dirty="0"/>
              <a:t> </a:t>
            </a:r>
            <a:r>
              <a:rPr lang="en-US" dirty="0" err="1"/>
              <a:t>bunlara</a:t>
            </a:r>
            <a:r>
              <a:rPr lang="en-US" dirty="0"/>
              <a:t> </a:t>
            </a:r>
            <a:r>
              <a:rPr lang="en-US" dirty="0" err="1"/>
              <a:t>ilişkin</a:t>
            </a:r>
            <a:r>
              <a:rPr lang="en-US" dirty="0"/>
              <a:t>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ziyaı</a:t>
            </a:r>
            <a:r>
              <a:rPr lang="en-US" dirty="0"/>
              <a:t> </a:t>
            </a:r>
            <a:r>
              <a:rPr lang="en-US" dirty="0" err="1" smtClean="0"/>
              <a:t>cezaları</a:t>
            </a:r>
            <a:r>
              <a:rPr lang="en-US" dirty="0" smtClean="0"/>
              <a:t> (</a:t>
            </a:r>
            <a:r>
              <a:rPr lang="en-US" dirty="0" err="1" smtClean="0"/>
              <a:t>kaçakçılık</a:t>
            </a:r>
            <a:r>
              <a:rPr lang="en-US" dirty="0" smtClean="0"/>
              <a:t> </a:t>
            </a:r>
            <a:r>
              <a:rPr lang="en-US" dirty="0" err="1" smtClean="0"/>
              <a:t>hariç</a:t>
            </a:r>
            <a:r>
              <a:rPr lang="en-US" dirty="0" smtClean="0"/>
              <a:t>) </a:t>
            </a:r>
            <a:r>
              <a:rPr lang="en-US" dirty="0" err="1" smtClean="0"/>
              <a:t>bakımından</a:t>
            </a:r>
            <a:r>
              <a:rPr lang="en-US" dirty="0" smtClean="0"/>
              <a:t> </a:t>
            </a:r>
            <a:r>
              <a:rPr lang="en-US" dirty="0" err="1" smtClean="0"/>
              <a:t>istenebilir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Kanunda</a:t>
            </a:r>
            <a:r>
              <a:rPr lang="en-US" dirty="0" smtClean="0"/>
              <a:t> </a:t>
            </a:r>
            <a:r>
              <a:rPr lang="en-US" dirty="0" err="1" smtClean="0"/>
              <a:t>gösterilen</a:t>
            </a:r>
            <a:r>
              <a:rPr lang="en-US" dirty="0" smtClean="0"/>
              <a:t> </a:t>
            </a:r>
            <a:r>
              <a:rPr lang="en-US" dirty="0" err="1" smtClean="0"/>
              <a:t>gerekçelere</a:t>
            </a:r>
            <a:r>
              <a:rPr lang="en-US" dirty="0" smtClean="0"/>
              <a:t> </a:t>
            </a:r>
            <a:r>
              <a:rPr lang="en-US" dirty="0" err="1" smtClean="0"/>
              <a:t>dayandırılarak</a:t>
            </a:r>
            <a:r>
              <a:rPr lang="en-US" dirty="0" smtClean="0"/>
              <a:t> </a:t>
            </a:r>
            <a:r>
              <a:rPr lang="en-US" dirty="0" err="1" smtClean="0"/>
              <a:t>istenebilir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</a:t>
            </a:r>
            <a:r>
              <a:rPr lang="en-US" dirty="0" err="1" smtClean="0"/>
              <a:t>kesilen</a:t>
            </a:r>
            <a:r>
              <a:rPr lang="en-US" dirty="0" smtClean="0"/>
              <a:t> </a:t>
            </a:r>
            <a:r>
              <a:rPr lang="en-US" dirty="0" err="1" smtClean="0"/>
              <a:t>cezaların</a:t>
            </a:r>
            <a:r>
              <a:rPr lang="en-US" dirty="0" smtClean="0"/>
              <a:t> (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/>
              <a:t>ziyaına</a:t>
            </a:r>
            <a:r>
              <a:rPr lang="en-US" dirty="0"/>
              <a:t> </a:t>
            </a:r>
            <a:r>
              <a:rPr lang="en-US" dirty="0" err="1"/>
              <a:t>sebebiyet</a:t>
            </a:r>
            <a:r>
              <a:rPr lang="en-US" dirty="0"/>
              <a:t> </a:t>
            </a:r>
            <a:r>
              <a:rPr lang="en-US" dirty="0" err="1" smtClean="0"/>
              <a:t>verilmesinin</a:t>
            </a:r>
            <a:r>
              <a:rPr lang="en-US" dirty="0" smtClean="0"/>
              <a:t>) </a:t>
            </a:r>
            <a:r>
              <a:rPr lang="en-US" dirty="0" err="1"/>
              <a:t>kanun</a:t>
            </a:r>
            <a:r>
              <a:rPr lang="en-US" dirty="0"/>
              <a:t> </a:t>
            </a:r>
            <a:r>
              <a:rPr lang="en-US" dirty="0" err="1"/>
              <a:t>hükümlerine</a:t>
            </a:r>
            <a:r>
              <a:rPr lang="en-US" dirty="0"/>
              <a:t> </a:t>
            </a:r>
            <a:r>
              <a:rPr lang="en-US" dirty="0" err="1"/>
              <a:t>yeterince</a:t>
            </a:r>
            <a:r>
              <a:rPr lang="en-US" dirty="0"/>
              <a:t> </a:t>
            </a:r>
            <a:r>
              <a:rPr lang="en-US" dirty="0" err="1"/>
              <a:t>nüfuz</a:t>
            </a:r>
            <a:r>
              <a:rPr lang="en-US" dirty="0"/>
              <a:t> </a:t>
            </a:r>
            <a:r>
              <a:rPr lang="en-US" dirty="0" err="1"/>
              <a:t>edememekten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 smtClean="0"/>
              <a:t>	- 369 </a:t>
            </a:r>
            <a:r>
              <a:rPr lang="en-US" dirty="0" err="1"/>
              <a:t>uncu</a:t>
            </a:r>
            <a:r>
              <a:rPr lang="en-US" dirty="0"/>
              <a:t> </a:t>
            </a:r>
            <a:r>
              <a:rPr lang="en-US" dirty="0" err="1"/>
              <a:t>maddede</a:t>
            </a:r>
            <a:r>
              <a:rPr lang="en-US" dirty="0"/>
              <a:t> </a:t>
            </a:r>
            <a:r>
              <a:rPr lang="en-US" dirty="0" err="1"/>
              <a:t>yazılı</a:t>
            </a:r>
            <a:r>
              <a:rPr lang="en-US" dirty="0"/>
              <a:t> </a:t>
            </a:r>
            <a:r>
              <a:rPr lang="en-US" dirty="0" smtClean="0"/>
              <a:t>“</a:t>
            </a:r>
            <a:r>
              <a:rPr lang="en-US" dirty="0" err="1" smtClean="0"/>
              <a:t>yanılmadan</a:t>
            </a:r>
            <a:r>
              <a:rPr lang="en-US" dirty="0" smtClean="0"/>
              <a:t>” </a:t>
            </a:r>
            <a:r>
              <a:rPr lang="en-US" dirty="0" err="1"/>
              <a:t>kaynaklandığının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Kanunun</a:t>
            </a:r>
            <a:r>
              <a:rPr lang="en-US" dirty="0"/>
              <a:t> 116, 117 </a:t>
            </a:r>
            <a:r>
              <a:rPr lang="en-US" dirty="0" err="1"/>
              <a:t>ve</a:t>
            </a:r>
            <a:r>
              <a:rPr lang="en-US" dirty="0"/>
              <a:t> 118 </a:t>
            </a:r>
            <a:r>
              <a:rPr lang="en-US" dirty="0" err="1"/>
              <a:t>inci</a:t>
            </a:r>
            <a:r>
              <a:rPr lang="en-US" dirty="0"/>
              <a:t> </a:t>
            </a:r>
            <a:r>
              <a:rPr lang="en-US" dirty="0" err="1"/>
              <a:t>maddelerinde</a:t>
            </a:r>
            <a:r>
              <a:rPr lang="en-US" dirty="0"/>
              <a:t> </a:t>
            </a:r>
            <a:r>
              <a:rPr lang="en-US" dirty="0" err="1"/>
              <a:t>yazılı</a:t>
            </a:r>
            <a:r>
              <a:rPr lang="en-US" dirty="0"/>
              <a:t>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hataları</a:t>
            </a:r>
            <a:r>
              <a:rPr lang="en-US" dirty="0"/>
              <a:t> </a:t>
            </a:r>
            <a:r>
              <a:rPr lang="en-US" dirty="0" err="1" smtClean="0"/>
              <a:t>bulunduğu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</a:t>
            </a:r>
            <a:r>
              <a:rPr lang="en-US" dirty="0" err="1" smtClean="0"/>
              <a:t>yargı</a:t>
            </a:r>
            <a:r>
              <a:rPr lang="en-US" dirty="0" smtClean="0"/>
              <a:t> </a:t>
            </a:r>
            <a:r>
              <a:rPr lang="en-US" dirty="0" err="1"/>
              <a:t>kararları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idarenin</a:t>
            </a:r>
            <a:r>
              <a:rPr lang="en-US" dirty="0"/>
              <a:t> </a:t>
            </a:r>
            <a:r>
              <a:rPr lang="en-US" dirty="0" err="1"/>
              <a:t>ihtilaf</a:t>
            </a:r>
            <a:r>
              <a:rPr lang="en-US" dirty="0"/>
              <a:t> </a:t>
            </a:r>
            <a:r>
              <a:rPr lang="en-US" dirty="0" err="1"/>
              <a:t>konusu</a:t>
            </a:r>
            <a:r>
              <a:rPr lang="en-US" dirty="0"/>
              <a:t> </a:t>
            </a:r>
            <a:r>
              <a:rPr lang="en-US" dirty="0" err="1"/>
              <a:t>olayda</a:t>
            </a:r>
            <a:r>
              <a:rPr lang="en-US" dirty="0"/>
              <a:t> </a:t>
            </a:r>
            <a:r>
              <a:rPr lang="en-US" dirty="0" err="1"/>
              <a:t>görüş</a:t>
            </a:r>
            <a:r>
              <a:rPr lang="en-US" dirty="0"/>
              <a:t> </a:t>
            </a:r>
            <a:r>
              <a:rPr lang="en-US" dirty="0" err="1"/>
              <a:t>farklılığının</a:t>
            </a:r>
            <a:r>
              <a:rPr lang="en-US" dirty="0"/>
              <a:t> </a:t>
            </a:r>
            <a:r>
              <a:rPr lang="en-US" dirty="0" err="1"/>
              <a:t>olduğunun</a:t>
            </a:r>
            <a:r>
              <a:rPr lang="en-US" dirty="0"/>
              <a:t> </a:t>
            </a:r>
            <a:r>
              <a:rPr lang="en-US" dirty="0" err="1"/>
              <a:t>ileri</a:t>
            </a:r>
            <a:r>
              <a:rPr lang="en-US" dirty="0"/>
              <a:t> </a:t>
            </a:r>
            <a:r>
              <a:rPr lang="en-US" dirty="0" err="1" smtClean="0"/>
              <a:t>sürülmesi</a:t>
            </a:r>
            <a:r>
              <a:rPr lang="en-US" dirty="0" smtClean="0"/>
              <a:t>. </a:t>
            </a:r>
          </a:p>
          <a:p>
            <a:r>
              <a:rPr lang="en-US" dirty="0" err="1"/>
              <a:t>Uzlaşma</a:t>
            </a:r>
            <a:r>
              <a:rPr lang="en-US" dirty="0"/>
              <a:t> </a:t>
            </a:r>
            <a:r>
              <a:rPr lang="en-US" dirty="0" err="1"/>
              <a:t>talebi</a:t>
            </a:r>
            <a:r>
              <a:rPr lang="en-US" dirty="0"/>
              <a:t>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ihbarnamesinin</a:t>
            </a:r>
            <a:r>
              <a:rPr lang="en-US" dirty="0"/>
              <a:t> </a:t>
            </a:r>
            <a:r>
              <a:rPr lang="en-US" dirty="0" err="1"/>
              <a:t>tebliğ</a:t>
            </a:r>
            <a:r>
              <a:rPr lang="en-US" dirty="0"/>
              <a:t> </a:t>
            </a:r>
            <a:r>
              <a:rPr lang="en-US" dirty="0" err="1"/>
              <a:t>tarihinden</a:t>
            </a:r>
            <a:r>
              <a:rPr lang="en-US" dirty="0"/>
              <a:t> </a:t>
            </a:r>
            <a:r>
              <a:rPr lang="en-US" dirty="0" err="1"/>
              <a:t>itibaren</a:t>
            </a:r>
            <a:r>
              <a:rPr lang="en-US" dirty="0"/>
              <a:t> </a:t>
            </a:r>
            <a:r>
              <a:rPr lang="en-US" dirty="0" err="1"/>
              <a:t>otuz</a:t>
            </a:r>
            <a:r>
              <a:rPr lang="en-US" dirty="0"/>
              <a:t> </a:t>
            </a:r>
            <a:r>
              <a:rPr lang="en-US" dirty="0" err="1"/>
              <a:t>gün</a:t>
            </a:r>
            <a:r>
              <a:rPr lang="en-US" dirty="0"/>
              <a:t> </a:t>
            </a:r>
            <a:r>
              <a:rPr lang="en-US" dirty="0" err="1"/>
              <a:t>içinde</a:t>
            </a:r>
            <a:r>
              <a:rPr lang="en-US" dirty="0"/>
              <a:t> </a:t>
            </a:r>
            <a:r>
              <a:rPr lang="en-US" dirty="0" err="1"/>
              <a:t>yapılır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Uzlaşmanın</a:t>
            </a:r>
            <a:r>
              <a:rPr lang="en-US" dirty="0" smtClean="0"/>
              <a:t> </a:t>
            </a:r>
            <a:r>
              <a:rPr lang="en-US" dirty="0" err="1"/>
              <a:t>vaki</a:t>
            </a:r>
            <a:r>
              <a:rPr lang="en-US" dirty="0"/>
              <a:t> </a:t>
            </a:r>
            <a:r>
              <a:rPr lang="en-US" dirty="0" err="1"/>
              <a:t>olmaması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temin</a:t>
            </a:r>
            <a:r>
              <a:rPr lang="en-US" dirty="0"/>
              <a:t> </a:t>
            </a:r>
            <a:r>
              <a:rPr lang="en-US" dirty="0" err="1"/>
              <a:t>edilememesi</a:t>
            </a:r>
            <a:r>
              <a:rPr lang="en-US" dirty="0"/>
              <a:t> </a:t>
            </a:r>
            <a:r>
              <a:rPr lang="en-US" dirty="0" err="1"/>
              <a:t>halinde</a:t>
            </a:r>
            <a:r>
              <a:rPr lang="en-US" dirty="0"/>
              <a:t> </a:t>
            </a:r>
            <a:r>
              <a:rPr lang="en-US" dirty="0" err="1"/>
              <a:t>yeniden</a:t>
            </a:r>
            <a:r>
              <a:rPr lang="en-US" dirty="0"/>
              <a:t> </a:t>
            </a:r>
            <a:r>
              <a:rPr lang="en-US" dirty="0" err="1"/>
              <a:t>uzlaşma</a:t>
            </a:r>
            <a:r>
              <a:rPr lang="en-US" dirty="0"/>
              <a:t> </a:t>
            </a:r>
            <a:r>
              <a:rPr lang="en-US" dirty="0" err="1"/>
              <a:t>talebinde</a:t>
            </a:r>
            <a:r>
              <a:rPr lang="en-US" dirty="0"/>
              <a:t> </a:t>
            </a:r>
            <a:r>
              <a:rPr lang="en-US" dirty="0" err="1"/>
              <a:t>bulunulamaz</a:t>
            </a:r>
            <a:r>
              <a:rPr lang="en-US" dirty="0"/>
              <a:t> 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96821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VERGİ HATALARI VE HATA DÜZELTME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VUK </a:t>
            </a:r>
            <a:r>
              <a:rPr lang="en-US" dirty="0" err="1" smtClean="0"/>
              <a:t>md.</a:t>
            </a:r>
            <a:r>
              <a:rPr lang="en-US" dirty="0" smtClean="0"/>
              <a:t> 116-126 </a:t>
            </a:r>
            <a:r>
              <a:rPr lang="en-US" dirty="0" err="1" smtClean="0"/>
              <a:t>arası</a:t>
            </a:r>
            <a:r>
              <a:rPr lang="en-US" dirty="0" smtClean="0"/>
              <a:t> </a:t>
            </a:r>
            <a:r>
              <a:rPr lang="en-US" dirty="0" err="1" smtClean="0"/>
              <a:t>maddelerde</a:t>
            </a:r>
            <a:r>
              <a:rPr lang="en-US" dirty="0" smtClean="0"/>
              <a:t> </a:t>
            </a:r>
            <a:r>
              <a:rPr lang="en-US" dirty="0" err="1" smtClean="0"/>
              <a:t>ayrıntılı</a:t>
            </a:r>
            <a:r>
              <a:rPr lang="en-US" dirty="0" smtClean="0"/>
              <a:t> </a:t>
            </a:r>
            <a:r>
              <a:rPr lang="en-US" dirty="0" err="1" smtClean="0"/>
              <a:t>düzenleme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Tanım</a:t>
            </a:r>
            <a:r>
              <a:rPr lang="en-US" dirty="0" smtClean="0"/>
              <a:t> </a:t>
            </a:r>
            <a:r>
              <a:rPr lang="en-US" dirty="0" err="1" smtClean="0"/>
              <a:t>md.</a:t>
            </a:r>
            <a:r>
              <a:rPr lang="en-US" dirty="0" smtClean="0"/>
              <a:t> 116.:</a:t>
            </a:r>
          </a:p>
          <a:p>
            <a:r>
              <a:rPr lang="en-US" dirty="0" smtClean="0"/>
              <a:t>“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/>
              <a:t>hatası</a:t>
            </a:r>
            <a:r>
              <a:rPr lang="en-US" dirty="0"/>
              <a:t>, </a:t>
            </a:r>
            <a:r>
              <a:rPr lang="en-US" dirty="0" err="1"/>
              <a:t>vergiye</a:t>
            </a:r>
            <a:r>
              <a:rPr lang="en-US" dirty="0"/>
              <a:t> </a:t>
            </a:r>
            <a:r>
              <a:rPr lang="en-US" dirty="0" err="1"/>
              <a:t>müteallik</a:t>
            </a:r>
            <a:r>
              <a:rPr lang="en-US" dirty="0"/>
              <a:t> </a:t>
            </a:r>
            <a:r>
              <a:rPr lang="en-US" dirty="0" err="1"/>
              <a:t>hesaplarda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vergilendirmede</a:t>
            </a:r>
            <a:r>
              <a:rPr lang="en-US" dirty="0"/>
              <a:t> </a:t>
            </a:r>
            <a:r>
              <a:rPr lang="en-US" dirty="0" err="1"/>
              <a:t>yapılan</a:t>
            </a:r>
            <a:r>
              <a:rPr lang="en-US" dirty="0"/>
              <a:t> </a:t>
            </a:r>
            <a:r>
              <a:rPr lang="en-US" dirty="0" err="1"/>
              <a:t>hatalar</a:t>
            </a:r>
            <a:r>
              <a:rPr lang="en-US" dirty="0"/>
              <a:t> </a:t>
            </a:r>
            <a:r>
              <a:rPr lang="en-US" dirty="0" err="1"/>
              <a:t>yüzünden</a:t>
            </a:r>
            <a:r>
              <a:rPr lang="en-US" dirty="0"/>
              <a:t> </a:t>
            </a:r>
            <a:r>
              <a:rPr lang="en-US" dirty="0" err="1"/>
              <a:t>haksız</a:t>
            </a:r>
            <a:r>
              <a:rPr lang="en-US" dirty="0"/>
              <a:t> </a:t>
            </a:r>
            <a:r>
              <a:rPr lang="en-US" dirty="0" err="1"/>
              <a:t>yere</a:t>
            </a:r>
            <a:r>
              <a:rPr lang="en-US" dirty="0"/>
              <a:t> </a:t>
            </a:r>
            <a:r>
              <a:rPr lang="en-US" dirty="0" err="1"/>
              <a:t>fazla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eksik</a:t>
            </a:r>
            <a:r>
              <a:rPr lang="en-US" dirty="0"/>
              <a:t>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istenmesi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alınmasıdır</a:t>
            </a:r>
            <a:r>
              <a:rPr lang="en-US" dirty="0" smtClean="0"/>
              <a:t>.”</a:t>
            </a:r>
            <a:endParaRPr lang="en-US" dirty="0"/>
          </a:p>
          <a:p>
            <a:r>
              <a:rPr lang="en-US" dirty="0" err="1" smtClean="0"/>
              <a:t>Başvuru</a:t>
            </a:r>
            <a:r>
              <a:rPr lang="en-US" dirty="0" smtClean="0"/>
              <a:t> </a:t>
            </a:r>
            <a:r>
              <a:rPr lang="en-US" dirty="0" err="1" smtClean="0"/>
              <a:t>zorunlu</a:t>
            </a:r>
            <a:r>
              <a:rPr lang="en-US" dirty="0" smtClean="0"/>
              <a:t> </a:t>
            </a:r>
            <a:r>
              <a:rPr lang="en-US" dirty="0" err="1" smtClean="0"/>
              <a:t>değil</a:t>
            </a:r>
            <a:r>
              <a:rPr lang="en-US" dirty="0" smtClean="0"/>
              <a:t>. </a:t>
            </a:r>
            <a:r>
              <a:rPr lang="en-US" dirty="0" err="1" smtClean="0"/>
              <a:t>Süresi</a:t>
            </a:r>
            <a:r>
              <a:rPr lang="en-US" dirty="0" smtClean="0"/>
              <a:t> </a:t>
            </a:r>
            <a:r>
              <a:rPr lang="en-US" dirty="0" err="1" smtClean="0"/>
              <a:t>içinde</a:t>
            </a:r>
            <a:r>
              <a:rPr lang="en-US" dirty="0" smtClean="0"/>
              <a:t> </a:t>
            </a:r>
            <a:r>
              <a:rPr lang="en-US" dirty="0" err="1" smtClean="0"/>
              <a:t>yargıya</a:t>
            </a:r>
            <a:r>
              <a:rPr lang="en-US" dirty="0" smtClean="0"/>
              <a:t> </a:t>
            </a:r>
            <a:r>
              <a:rPr lang="en-US" dirty="0" err="1" smtClean="0"/>
              <a:t>gidilebilir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Re’sen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mükellef</a:t>
            </a:r>
            <a:r>
              <a:rPr lang="en-US" dirty="0" smtClean="0"/>
              <a:t> </a:t>
            </a:r>
            <a:r>
              <a:rPr lang="en-US" dirty="0" err="1" smtClean="0"/>
              <a:t>başvurusu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düzeltme</a:t>
            </a:r>
            <a:r>
              <a:rPr lang="en-US" dirty="0" smtClean="0"/>
              <a:t> </a:t>
            </a:r>
            <a:r>
              <a:rPr lang="en-US" dirty="0" err="1" smtClean="0"/>
              <a:t>yapılabilir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Düzeltme</a:t>
            </a:r>
            <a:r>
              <a:rPr lang="en-US" dirty="0" smtClean="0"/>
              <a:t> </a:t>
            </a:r>
            <a:r>
              <a:rPr lang="en-US" dirty="0" err="1" smtClean="0"/>
              <a:t>başvurusunun</a:t>
            </a:r>
            <a:r>
              <a:rPr lang="en-US" dirty="0" smtClean="0"/>
              <a:t> </a:t>
            </a:r>
            <a:r>
              <a:rPr lang="en-US" dirty="0" err="1" smtClean="0"/>
              <a:t>reddi</a:t>
            </a:r>
            <a:r>
              <a:rPr lang="en-US" dirty="0" smtClean="0"/>
              <a:t> </a:t>
            </a:r>
            <a:r>
              <a:rPr lang="en-US" dirty="0" err="1" smtClean="0"/>
              <a:t>üzerinde</a:t>
            </a:r>
            <a:r>
              <a:rPr lang="en-US" dirty="0" smtClean="0"/>
              <a:t> </a:t>
            </a:r>
            <a:r>
              <a:rPr lang="en-US" dirty="0" err="1" smtClean="0"/>
              <a:t>şikayet</a:t>
            </a:r>
            <a:r>
              <a:rPr lang="en-US" dirty="0" smtClean="0"/>
              <a:t> </a:t>
            </a:r>
            <a:r>
              <a:rPr lang="en-US" dirty="0" err="1" smtClean="0"/>
              <a:t>başvurunda</a:t>
            </a:r>
            <a:r>
              <a:rPr lang="en-US" dirty="0" smtClean="0"/>
              <a:t> </a:t>
            </a:r>
            <a:r>
              <a:rPr lang="en-US" dirty="0" err="1" smtClean="0"/>
              <a:t>bulunulabilir</a:t>
            </a:r>
            <a:r>
              <a:rPr lang="en-US" dirty="0" smtClean="0"/>
              <a:t>. </a:t>
            </a:r>
            <a:r>
              <a:rPr lang="en-US" dirty="0" err="1" smtClean="0"/>
              <a:t>Bunun</a:t>
            </a:r>
            <a:r>
              <a:rPr lang="en-US" dirty="0" smtClean="0"/>
              <a:t> da </a:t>
            </a:r>
            <a:r>
              <a:rPr lang="en-US" dirty="0" err="1" smtClean="0"/>
              <a:t>reddi</a:t>
            </a:r>
            <a:r>
              <a:rPr lang="en-US" dirty="0" smtClean="0"/>
              <a:t> </a:t>
            </a:r>
            <a:r>
              <a:rPr lang="en-US" dirty="0" err="1" smtClean="0"/>
              <a:t>üzerine</a:t>
            </a:r>
            <a:r>
              <a:rPr lang="en-US" dirty="0" smtClean="0"/>
              <a:t> </a:t>
            </a:r>
            <a:r>
              <a:rPr lang="en-US" dirty="0" err="1" smtClean="0"/>
              <a:t>dava</a:t>
            </a:r>
            <a:r>
              <a:rPr lang="en-US" dirty="0" smtClean="0"/>
              <a:t> </a:t>
            </a:r>
            <a:r>
              <a:rPr lang="en-US" dirty="0" err="1" smtClean="0"/>
              <a:t>yoluna</a:t>
            </a:r>
            <a:r>
              <a:rPr lang="en-US" dirty="0" smtClean="0"/>
              <a:t> </a:t>
            </a:r>
            <a:r>
              <a:rPr lang="en-US" dirty="0" err="1" smtClean="0"/>
              <a:t>gidilebilir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2765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79398410"/>
              </p:ext>
            </p:extLst>
          </p:nvPr>
        </p:nvGraphicFramePr>
        <p:xfrm>
          <a:off x="301752" y="1527048"/>
          <a:ext cx="850392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889784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Düzeltmede</a:t>
            </a:r>
            <a:r>
              <a:rPr lang="en-US" dirty="0" smtClean="0"/>
              <a:t> </a:t>
            </a:r>
            <a:r>
              <a:rPr lang="en-US" dirty="0" err="1" smtClean="0"/>
              <a:t>süreler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/>
              <a:t>114 </a:t>
            </a:r>
            <a:r>
              <a:rPr lang="en-US" b="1" dirty="0" err="1"/>
              <a:t>üncü</a:t>
            </a:r>
            <a:r>
              <a:rPr lang="en-US" b="1" dirty="0"/>
              <a:t> </a:t>
            </a:r>
            <a:r>
              <a:rPr lang="en-US" b="1" dirty="0" err="1"/>
              <a:t>maddede</a:t>
            </a:r>
            <a:r>
              <a:rPr lang="en-US" b="1" dirty="0"/>
              <a:t> </a:t>
            </a:r>
            <a:r>
              <a:rPr lang="en-US" b="1" dirty="0" err="1"/>
              <a:t>yazılı</a:t>
            </a:r>
            <a:r>
              <a:rPr lang="en-US" b="1" dirty="0"/>
              <a:t> </a:t>
            </a:r>
            <a:r>
              <a:rPr lang="en-US" b="1" dirty="0" err="1"/>
              <a:t>zamanaşımı</a:t>
            </a:r>
            <a:r>
              <a:rPr lang="en-US" b="1" dirty="0"/>
              <a:t> </a:t>
            </a:r>
            <a:r>
              <a:rPr lang="en-US" b="1" dirty="0" err="1"/>
              <a:t>süresi</a:t>
            </a:r>
            <a:r>
              <a:rPr lang="en-US" b="1" dirty="0"/>
              <a:t> </a:t>
            </a:r>
            <a:r>
              <a:rPr lang="en-US" b="1" dirty="0" err="1"/>
              <a:t>dolduktan</a:t>
            </a:r>
            <a:r>
              <a:rPr lang="en-US" b="1" dirty="0"/>
              <a:t> </a:t>
            </a:r>
            <a:r>
              <a:rPr lang="en-US" b="1" dirty="0" err="1"/>
              <a:t>sonra</a:t>
            </a:r>
            <a:r>
              <a:rPr lang="en-US" b="1" dirty="0"/>
              <a:t> </a:t>
            </a:r>
            <a:r>
              <a:rPr lang="en-US" b="1" dirty="0" err="1"/>
              <a:t>meydana</a:t>
            </a:r>
            <a:r>
              <a:rPr lang="en-US" b="1" dirty="0"/>
              <a:t> </a:t>
            </a:r>
            <a:r>
              <a:rPr lang="en-US" b="1" dirty="0" err="1"/>
              <a:t>çıkarılan</a:t>
            </a:r>
            <a:r>
              <a:rPr lang="en-US" b="1" dirty="0"/>
              <a:t> </a:t>
            </a:r>
            <a:r>
              <a:rPr lang="en-US" b="1" dirty="0" err="1"/>
              <a:t>vergi</a:t>
            </a:r>
            <a:r>
              <a:rPr lang="en-US" b="1" dirty="0"/>
              <a:t> </a:t>
            </a:r>
            <a:r>
              <a:rPr lang="en-US" b="1" dirty="0" err="1"/>
              <a:t>hataları</a:t>
            </a:r>
            <a:r>
              <a:rPr lang="en-US" b="1" dirty="0"/>
              <a:t> </a:t>
            </a:r>
            <a:r>
              <a:rPr lang="en-US" b="1" dirty="0" err="1"/>
              <a:t>düzeltilemez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 err="1"/>
              <a:t>D</a:t>
            </a:r>
            <a:r>
              <a:rPr lang="en-US" dirty="0" err="1" smtClean="0"/>
              <a:t>üzeltme</a:t>
            </a:r>
            <a:r>
              <a:rPr lang="en-US" dirty="0" smtClean="0"/>
              <a:t> </a:t>
            </a:r>
            <a:r>
              <a:rPr lang="en-US" dirty="0" err="1"/>
              <a:t>zamanaşımı</a:t>
            </a:r>
            <a:r>
              <a:rPr lang="en-US" dirty="0"/>
              <a:t> </a:t>
            </a:r>
            <a:r>
              <a:rPr lang="en-US" dirty="0" err="1"/>
              <a:t>süresi</a:t>
            </a:r>
            <a:r>
              <a:rPr lang="en-US" dirty="0"/>
              <a:t>:</a:t>
            </a:r>
          </a:p>
          <a:p>
            <a:r>
              <a:rPr lang="en-US" dirty="0"/>
              <a:t>a) </a:t>
            </a:r>
            <a:r>
              <a:rPr lang="en-US" dirty="0" err="1"/>
              <a:t>Zamanaşımı</a:t>
            </a:r>
            <a:r>
              <a:rPr lang="en-US" dirty="0"/>
              <a:t> </a:t>
            </a:r>
            <a:r>
              <a:rPr lang="en-US" dirty="0" err="1"/>
              <a:t>süresinin</a:t>
            </a:r>
            <a:r>
              <a:rPr lang="en-US" dirty="0"/>
              <a:t> son </a:t>
            </a:r>
            <a:r>
              <a:rPr lang="en-US" dirty="0" err="1"/>
              <a:t>yılı</a:t>
            </a:r>
            <a:r>
              <a:rPr lang="en-US" dirty="0"/>
              <a:t> </a:t>
            </a:r>
            <a:r>
              <a:rPr lang="en-US" dirty="0" err="1"/>
              <a:t>içinde</a:t>
            </a:r>
            <a:r>
              <a:rPr lang="en-US" dirty="0"/>
              <a:t> </a:t>
            </a:r>
            <a:r>
              <a:rPr lang="en-US" dirty="0" err="1"/>
              <a:t>tarh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tebliğ</a:t>
            </a:r>
            <a:r>
              <a:rPr lang="en-US" dirty="0"/>
              <a:t> </a:t>
            </a:r>
            <a:r>
              <a:rPr lang="en-US" dirty="0" err="1"/>
              <a:t>edilen</a:t>
            </a:r>
            <a:r>
              <a:rPr lang="en-US" dirty="0"/>
              <a:t> </a:t>
            </a:r>
            <a:r>
              <a:rPr lang="en-US" dirty="0" err="1"/>
              <a:t>vergilerde</a:t>
            </a:r>
            <a:r>
              <a:rPr lang="en-US" dirty="0"/>
              <a:t> </a:t>
            </a:r>
            <a:r>
              <a:rPr lang="en-US" dirty="0" err="1"/>
              <a:t>hatanın</a:t>
            </a:r>
            <a:r>
              <a:rPr lang="en-US" dirty="0"/>
              <a:t> </a:t>
            </a:r>
            <a:r>
              <a:rPr lang="en-US" dirty="0" err="1"/>
              <a:t>yapıldığı</a:t>
            </a:r>
            <a:r>
              <a:rPr lang="en-US" dirty="0"/>
              <a:t>;</a:t>
            </a:r>
          </a:p>
          <a:p>
            <a:r>
              <a:rPr lang="en-US" dirty="0"/>
              <a:t>b) </a:t>
            </a:r>
            <a:r>
              <a:rPr lang="en-US" dirty="0" err="1" smtClean="0"/>
              <a:t>İlan</a:t>
            </a:r>
            <a:r>
              <a:rPr lang="en-US" dirty="0" smtClean="0"/>
              <a:t> </a:t>
            </a:r>
            <a:r>
              <a:rPr lang="en-US" dirty="0" err="1"/>
              <a:t>yolu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tebliğ</a:t>
            </a:r>
            <a:r>
              <a:rPr lang="en-US" dirty="0"/>
              <a:t> </a:t>
            </a:r>
            <a:r>
              <a:rPr lang="en-US" dirty="0" err="1"/>
              <a:t>edilip</a:t>
            </a:r>
            <a:r>
              <a:rPr lang="en-US" dirty="0"/>
              <a:t>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mahkemesinde</a:t>
            </a:r>
            <a:r>
              <a:rPr lang="en-US" dirty="0"/>
              <a:t> </a:t>
            </a:r>
            <a:r>
              <a:rPr lang="en-US" dirty="0" err="1"/>
              <a:t>dava</a:t>
            </a:r>
            <a:r>
              <a:rPr lang="en-US" dirty="0"/>
              <a:t> </a:t>
            </a:r>
            <a:r>
              <a:rPr lang="en-US" dirty="0" err="1"/>
              <a:t>konusu</a:t>
            </a:r>
            <a:r>
              <a:rPr lang="en-US" dirty="0"/>
              <a:t> </a:t>
            </a:r>
            <a:r>
              <a:rPr lang="en-US" dirty="0" err="1"/>
              <a:t>yapılmaksızın</a:t>
            </a:r>
            <a:r>
              <a:rPr lang="en-US" dirty="0"/>
              <a:t> </a:t>
            </a:r>
            <a:r>
              <a:rPr lang="en-US" dirty="0" err="1"/>
              <a:t>tahakkuk</a:t>
            </a:r>
            <a:r>
              <a:rPr lang="en-US" dirty="0"/>
              <a:t> </a:t>
            </a:r>
            <a:r>
              <a:rPr lang="en-US" dirty="0" err="1"/>
              <a:t>eden</a:t>
            </a:r>
            <a:r>
              <a:rPr lang="en-US" dirty="0"/>
              <a:t> </a:t>
            </a:r>
            <a:r>
              <a:rPr lang="en-US" dirty="0" err="1"/>
              <a:t>vergilerde</a:t>
            </a:r>
            <a:r>
              <a:rPr lang="en-US" dirty="0"/>
              <a:t> </a:t>
            </a:r>
            <a:r>
              <a:rPr lang="en-US" dirty="0" err="1"/>
              <a:t>mükellefe</a:t>
            </a:r>
            <a:r>
              <a:rPr lang="en-US" dirty="0"/>
              <a:t> </a:t>
            </a:r>
            <a:r>
              <a:rPr lang="en-US" dirty="0" err="1"/>
              <a:t>ödeme</a:t>
            </a:r>
            <a:r>
              <a:rPr lang="en-US" dirty="0"/>
              <a:t> </a:t>
            </a:r>
            <a:r>
              <a:rPr lang="en-US" dirty="0" err="1"/>
              <a:t>emrinin</a:t>
            </a:r>
            <a:r>
              <a:rPr lang="en-US" dirty="0"/>
              <a:t> </a:t>
            </a:r>
            <a:r>
              <a:rPr lang="en-US" dirty="0" err="1"/>
              <a:t>tebliğ</a:t>
            </a:r>
            <a:r>
              <a:rPr lang="en-US" dirty="0"/>
              <a:t> </a:t>
            </a:r>
            <a:r>
              <a:rPr lang="en-US" dirty="0" err="1"/>
              <a:t>edildiği</a:t>
            </a:r>
            <a:r>
              <a:rPr lang="en-US" dirty="0"/>
              <a:t>;</a:t>
            </a:r>
          </a:p>
          <a:p>
            <a:r>
              <a:rPr lang="en-US" dirty="0"/>
              <a:t>c) </a:t>
            </a:r>
            <a:r>
              <a:rPr lang="en-US" dirty="0" err="1" smtClean="0"/>
              <a:t>İhbarname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ödeme</a:t>
            </a:r>
            <a:r>
              <a:rPr lang="en-US" dirty="0"/>
              <a:t> </a:t>
            </a:r>
            <a:r>
              <a:rPr lang="en-US" dirty="0" err="1"/>
              <a:t>emri</a:t>
            </a:r>
            <a:r>
              <a:rPr lang="en-US" dirty="0"/>
              <a:t> </a:t>
            </a:r>
            <a:r>
              <a:rPr lang="en-US" dirty="0" err="1"/>
              <a:t>ilan</a:t>
            </a:r>
            <a:r>
              <a:rPr lang="en-US" dirty="0"/>
              <a:t> </a:t>
            </a:r>
            <a:r>
              <a:rPr lang="en-US" dirty="0" err="1"/>
              <a:t>yoluyla</a:t>
            </a:r>
            <a:r>
              <a:rPr lang="en-US" dirty="0"/>
              <a:t> </a:t>
            </a:r>
            <a:r>
              <a:rPr lang="en-US" dirty="0" err="1"/>
              <a:t>tebliğ</a:t>
            </a:r>
            <a:r>
              <a:rPr lang="en-US" dirty="0"/>
              <a:t> </a:t>
            </a:r>
            <a:r>
              <a:rPr lang="en-US" dirty="0" err="1"/>
              <a:t>edilen</a:t>
            </a:r>
            <a:r>
              <a:rPr lang="en-US" dirty="0"/>
              <a:t> </a:t>
            </a:r>
            <a:r>
              <a:rPr lang="en-US" dirty="0" err="1"/>
              <a:t>vergilerde</a:t>
            </a:r>
            <a:r>
              <a:rPr lang="en-US" dirty="0"/>
              <a:t> 6183 </a:t>
            </a:r>
            <a:r>
              <a:rPr lang="en-US" dirty="0" err="1"/>
              <a:t>sayılı</a:t>
            </a:r>
            <a:r>
              <a:rPr lang="en-US" dirty="0"/>
              <a:t> </a:t>
            </a:r>
            <a:r>
              <a:rPr lang="en-US" dirty="0" err="1"/>
              <a:t>Kanuna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hacizin</a:t>
            </a:r>
            <a:r>
              <a:rPr lang="en-US" dirty="0"/>
              <a:t> </a:t>
            </a:r>
            <a:r>
              <a:rPr lang="en-US" dirty="0" err="1"/>
              <a:t>yapıldığı</a:t>
            </a:r>
            <a:r>
              <a:rPr lang="en-US" dirty="0"/>
              <a:t>;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Tarihten</a:t>
            </a:r>
            <a:r>
              <a:rPr lang="en-US" dirty="0" smtClean="0"/>
              <a:t> </a:t>
            </a:r>
            <a:r>
              <a:rPr lang="en-US" dirty="0" err="1"/>
              <a:t>başlayarak</a:t>
            </a:r>
            <a:r>
              <a:rPr lang="en-US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yıldan</a:t>
            </a:r>
            <a:r>
              <a:rPr lang="en-US" b="1" dirty="0"/>
              <a:t> </a:t>
            </a:r>
            <a:r>
              <a:rPr lang="en-US" b="1" dirty="0" err="1"/>
              <a:t>aşağı</a:t>
            </a:r>
            <a:r>
              <a:rPr lang="en-US" b="1" dirty="0"/>
              <a:t> </a:t>
            </a:r>
            <a:r>
              <a:rPr lang="en-US" b="1" dirty="0" err="1"/>
              <a:t>olamaz</a:t>
            </a:r>
            <a:r>
              <a:rPr lang="en-US" dirty="0" smtClean="0"/>
              <a:t>. (VUK </a:t>
            </a:r>
            <a:r>
              <a:rPr lang="en-US" dirty="0" err="1" smtClean="0"/>
              <a:t>md.</a:t>
            </a:r>
            <a:r>
              <a:rPr lang="en-US" dirty="0" smtClean="0"/>
              <a:t> 126)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78172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YARGISAL UYUŞMAZLIKLAR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yargısının</a:t>
            </a:r>
            <a:r>
              <a:rPr lang="en-US" dirty="0" smtClean="0"/>
              <a:t> </a:t>
            </a:r>
            <a:r>
              <a:rPr lang="en-US" dirty="0" err="1" smtClean="0"/>
              <a:t>kaynakları</a:t>
            </a:r>
            <a:r>
              <a:rPr lang="en-US" dirty="0" smtClean="0"/>
              <a:t> </a:t>
            </a:r>
          </a:p>
          <a:p>
            <a:r>
              <a:rPr lang="en-US" dirty="0" smtClean="0"/>
              <a:t>2575 </a:t>
            </a:r>
            <a:r>
              <a:rPr lang="en-US" dirty="0" err="1" smtClean="0"/>
              <a:t>sayılı</a:t>
            </a:r>
            <a:r>
              <a:rPr lang="en-US" dirty="0" smtClean="0"/>
              <a:t> </a:t>
            </a:r>
            <a:r>
              <a:rPr lang="en-US" dirty="0" err="1" smtClean="0"/>
              <a:t>Danıştay</a:t>
            </a:r>
            <a:r>
              <a:rPr lang="en-US" dirty="0" smtClean="0"/>
              <a:t> </a:t>
            </a:r>
            <a:r>
              <a:rPr lang="en-US" dirty="0" err="1" smtClean="0"/>
              <a:t>Kanunu</a:t>
            </a:r>
            <a:endParaRPr lang="en-US" dirty="0" smtClean="0"/>
          </a:p>
          <a:p>
            <a:r>
              <a:rPr lang="en-US" dirty="0" smtClean="0"/>
              <a:t>2576 </a:t>
            </a:r>
            <a:r>
              <a:rPr lang="en-US" dirty="0" err="1" smtClean="0"/>
              <a:t>sayılı</a:t>
            </a:r>
            <a:r>
              <a:rPr lang="en-US" dirty="0" smtClean="0"/>
              <a:t> BİMİMVMKGHK</a:t>
            </a:r>
          </a:p>
          <a:p>
            <a:r>
              <a:rPr lang="en-US" dirty="0" smtClean="0"/>
              <a:t>2577 </a:t>
            </a:r>
            <a:r>
              <a:rPr lang="en-US" dirty="0" err="1" smtClean="0"/>
              <a:t>sayılı</a:t>
            </a:r>
            <a:r>
              <a:rPr lang="en-US" dirty="0" smtClean="0"/>
              <a:t> İYUK </a:t>
            </a:r>
          </a:p>
          <a:p>
            <a:r>
              <a:rPr lang="en-US" dirty="0" smtClean="0"/>
              <a:t>VUK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Ilk </a:t>
            </a:r>
            <a:r>
              <a:rPr lang="en-US" dirty="0" err="1" smtClean="0"/>
              <a:t>derece</a:t>
            </a:r>
            <a:r>
              <a:rPr lang="en-US" dirty="0" smtClean="0"/>
              <a:t> </a:t>
            </a:r>
            <a:r>
              <a:rPr lang="en-US" dirty="0" err="1" smtClean="0"/>
              <a:t>mahkemesi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mahkemelerine</a:t>
            </a:r>
            <a:r>
              <a:rPr lang="en-US" dirty="0" smtClean="0"/>
              <a:t> </a:t>
            </a:r>
            <a:r>
              <a:rPr lang="en-US" dirty="0" err="1" smtClean="0"/>
              <a:t>başvurulur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mahkemelerinin</a:t>
            </a:r>
            <a:r>
              <a:rPr lang="en-US" dirty="0" smtClean="0"/>
              <a:t> 7 000 TL </a:t>
            </a:r>
            <a:r>
              <a:rPr lang="en-US" dirty="0" err="1" smtClean="0"/>
              <a:t>aşan</a:t>
            </a:r>
            <a:r>
              <a:rPr lang="en-US" dirty="0" smtClean="0"/>
              <a:t> </a:t>
            </a:r>
            <a:r>
              <a:rPr lang="en-US" dirty="0" err="1" smtClean="0"/>
              <a:t>tarhiyatlarla</a:t>
            </a:r>
            <a:r>
              <a:rPr lang="en-US" dirty="0" smtClean="0"/>
              <a:t> </a:t>
            </a:r>
            <a:r>
              <a:rPr lang="en-US" dirty="0" err="1" smtClean="0"/>
              <a:t>ilgili</a:t>
            </a:r>
            <a:r>
              <a:rPr lang="en-US" dirty="0" smtClean="0"/>
              <a:t> </a:t>
            </a:r>
            <a:r>
              <a:rPr lang="en-US" dirty="0" err="1" smtClean="0"/>
              <a:t>kararlarına</a:t>
            </a:r>
            <a:r>
              <a:rPr lang="en-US" dirty="0" smtClean="0"/>
              <a:t> </a:t>
            </a:r>
            <a:r>
              <a:rPr lang="en-US" dirty="0" err="1" smtClean="0"/>
              <a:t>karşı</a:t>
            </a:r>
            <a:r>
              <a:rPr lang="en-US" dirty="0" smtClean="0"/>
              <a:t> “</a:t>
            </a:r>
            <a:r>
              <a:rPr lang="en-US" dirty="0" err="1" smtClean="0"/>
              <a:t>istinaf</a:t>
            </a:r>
            <a:r>
              <a:rPr lang="en-US" dirty="0" smtClean="0"/>
              <a:t>” </a:t>
            </a:r>
            <a:r>
              <a:rPr lang="en-US" dirty="0" err="1" smtClean="0"/>
              <a:t>yoluyla</a:t>
            </a:r>
            <a:r>
              <a:rPr lang="en-US" dirty="0" smtClean="0"/>
              <a:t> BİM </a:t>
            </a:r>
            <a:r>
              <a:rPr lang="en-US" dirty="0" err="1" smtClean="0"/>
              <a:t>başvurulabilir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Bunların</a:t>
            </a:r>
            <a:r>
              <a:rPr lang="en-US" dirty="0" smtClean="0"/>
              <a:t> 176 000 TL </a:t>
            </a:r>
            <a:r>
              <a:rPr lang="en-US" dirty="0" err="1" smtClean="0"/>
              <a:t>aşan</a:t>
            </a:r>
            <a:r>
              <a:rPr lang="en-US" dirty="0" smtClean="0"/>
              <a:t> </a:t>
            </a:r>
            <a:r>
              <a:rPr lang="en-US" dirty="0" err="1" smtClean="0"/>
              <a:t>kararlarına</a:t>
            </a:r>
            <a:r>
              <a:rPr lang="en-US" dirty="0" smtClean="0"/>
              <a:t> </a:t>
            </a:r>
            <a:r>
              <a:rPr lang="en-US" dirty="0" err="1" smtClean="0"/>
              <a:t>karşı</a:t>
            </a:r>
            <a:r>
              <a:rPr lang="en-US" dirty="0" smtClean="0"/>
              <a:t> “</a:t>
            </a:r>
            <a:r>
              <a:rPr lang="en-US" dirty="0" err="1" smtClean="0"/>
              <a:t>temyiz</a:t>
            </a:r>
            <a:r>
              <a:rPr lang="en-US" dirty="0" smtClean="0"/>
              <a:t>” </a:t>
            </a:r>
            <a:r>
              <a:rPr lang="en-US" dirty="0" err="1" smtClean="0"/>
              <a:t>yoluyla</a:t>
            </a:r>
            <a:r>
              <a:rPr lang="en-US" dirty="0" smtClean="0"/>
              <a:t> </a:t>
            </a:r>
            <a:r>
              <a:rPr lang="en-US" dirty="0" err="1" smtClean="0"/>
              <a:t>Danıştaya</a:t>
            </a:r>
            <a:r>
              <a:rPr lang="en-US" dirty="0" smtClean="0"/>
              <a:t> </a:t>
            </a:r>
            <a:r>
              <a:rPr lang="en-US" dirty="0" err="1" smtClean="0"/>
              <a:t>gidilebilir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57122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Civic.thmx</Template>
  <TotalTime>9</TotalTime>
  <Words>770</Words>
  <Application>Microsoft Macintosh PowerPoint</Application>
  <PresentationFormat>On-screen Show (4:3)</PresentationFormat>
  <Paragraphs>99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Civic</vt:lpstr>
      <vt:lpstr>VERGİ HUKUKU I </vt:lpstr>
      <vt:lpstr>Genel </vt:lpstr>
      <vt:lpstr>PowerPoint Presentation</vt:lpstr>
      <vt:lpstr>UZLAŞMA</vt:lpstr>
      <vt:lpstr>PowerPoint Presentation</vt:lpstr>
      <vt:lpstr>VERGİ HATALARI VE HATA DÜZELTME</vt:lpstr>
      <vt:lpstr>PowerPoint Presentation</vt:lpstr>
      <vt:lpstr>Düzeltmede süreler</vt:lpstr>
      <vt:lpstr>YARGISAL UYUŞMAZLIKLAR</vt:lpstr>
      <vt:lpstr>Vergi yargısında görevli mahkemelerin yapısı</vt:lpstr>
      <vt:lpstr>PowerPoint Presentation</vt:lpstr>
      <vt:lpstr>PowerPoint Presentation</vt:lpstr>
      <vt:lpstr>Vergi yargısının özellikleri ve ilkeleri</vt:lpstr>
      <vt:lpstr>PowerPoint Presentation</vt:lpstr>
      <vt:lpstr>Kanun Yolları </vt:lpstr>
    </vt:vector>
  </TitlesOfParts>
  <Company>mfa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VERGİ HUKUKU I DERS 17</dc:title>
  <dc:creator>Dilek Özkök  Çubukçu</dc:creator>
  <cp:lastModifiedBy>Dilek Özkök  Çubukçu</cp:lastModifiedBy>
  <cp:revision>7</cp:revision>
  <dcterms:created xsi:type="dcterms:W3CDTF">2021-01-18T14:42:07Z</dcterms:created>
  <dcterms:modified xsi:type="dcterms:W3CDTF">2021-01-19T12:08:02Z</dcterms:modified>
</cp:coreProperties>
</file>