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99" r:id="rId2"/>
    <p:sldId id="294" r:id="rId3"/>
    <p:sldId id="280" r:id="rId4"/>
    <p:sldId id="281" r:id="rId5"/>
    <p:sldId id="282" r:id="rId6"/>
    <p:sldId id="307" r:id="rId7"/>
    <p:sldId id="308" r:id="rId8"/>
    <p:sldId id="309" r:id="rId9"/>
    <p:sldId id="310" r:id="rId10"/>
    <p:sldId id="306" r:id="rId11"/>
    <p:sldId id="284" r:id="rId12"/>
    <p:sldId id="283" r:id="rId13"/>
    <p:sldId id="285" r:id="rId14"/>
    <p:sldId id="286" r:id="rId15"/>
    <p:sldId id="287" r:id="rId16"/>
    <p:sldId id="297" r:id="rId17"/>
    <p:sldId id="288" r:id="rId18"/>
    <p:sldId id="289" r:id="rId19"/>
    <p:sldId id="290" r:id="rId20"/>
    <p:sldId id="291" r:id="rId21"/>
    <p:sldId id="292" r:id="rId22"/>
  </p:sldIdLst>
  <p:sldSz cx="9144000" cy="6858000" type="screen4x3"/>
  <p:notesSz cx="6858000" cy="9144000"/>
  <p:defaultTextStyle>
    <a:defPPr>
      <a:defRPr lang="tr-TR"/>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663300"/>
    <a:srgbClr val="CC00FF"/>
    <a:srgbClr val="CC6600"/>
    <a:srgbClr val="66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tr-T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tr-TR"/>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smtClean="0"/>
              <a:t>Click to edit Master text styles</a:t>
            </a:r>
          </a:p>
          <a:p>
            <a:pPr lvl="1"/>
            <a:r>
              <a:rPr lang="tr-TR" noProof="0" smtClean="0"/>
              <a:t>Second level</a:t>
            </a:r>
          </a:p>
          <a:p>
            <a:pPr lvl="2"/>
            <a:r>
              <a:rPr lang="tr-TR" noProof="0" smtClean="0"/>
              <a:t>Third level</a:t>
            </a:r>
          </a:p>
          <a:p>
            <a:pPr lvl="3"/>
            <a:r>
              <a:rPr lang="tr-TR" noProof="0" smtClean="0"/>
              <a:t>Fourth level</a:t>
            </a:r>
          </a:p>
          <a:p>
            <a:pPr lvl="4"/>
            <a:r>
              <a:rPr lang="tr-TR"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tr-T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D7E97C2-5407-4D85-9E37-0B86CE39BB7F}" type="slidenum">
              <a:rPr lang="tr-TR"/>
              <a:pPr>
                <a:defRPr/>
              </a:pPr>
              <a:t>‹#›</a:t>
            </a:fld>
            <a:endParaRPr lang="tr-TR"/>
          </a:p>
        </p:txBody>
      </p:sp>
    </p:spTree>
    <p:extLst>
      <p:ext uri="{BB962C8B-B14F-4D97-AF65-F5344CB8AC3E}">
        <p14:creationId xmlns:p14="http://schemas.microsoft.com/office/powerpoint/2010/main" val="22439864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3378E735-0455-466E-9B35-2D836F453FEA}" type="slidenum">
              <a:rPr lang="tr-TR" altLang="tr-TR" sz="1200"/>
              <a:pPr eaLnBrk="1" hangingPunct="1"/>
              <a:t>1</a:t>
            </a:fld>
            <a:endParaRPr lang="tr-TR" altLang="tr-TR"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0892A045-8793-4733-ACA8-FC5A878243F8}" type="slidenum">
              <a:rPr lang="tr-TR" altLang="tr-TR" sz="1200"/>
              <a:pPr eaLnBrk="1" hangingPunct="1"/>
              <a:t>15</a:t>
            </a:fld>
            <a:endParaRPr lang="tr-TR" altLang="tr-TR"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9ED02A04-0979-47E1-B76E-732AC1F22B10}" type="slidenum">
              <a:rPr lang="tr-TR" altLang="tr-TR" sz="1200"/>
              <a:pPr eaLnBrk="1" hangingPunct="1"/>
              <a:t>17</a:t>
            </a:fld>
            <a:endParaRPr lang="tr-TR" altLang="tr-TR"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78B368D1-D974-4072-B664-549D5DEFD3C4}" type="slidenum">
              <a:rPr lang="tr-TR" altLang="tr-TR" sz="1200"/>
              <a:pPr eaLnBrk="1" hangingPunct="1"/>
              <a:t>18</a:t>
            </a:fld>
            <a:endParaRPr lang="tr-TR" altLang="tr-TR"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2CC91796-A9A0-4C84-A627-07A34F29A844}" type="slidenum">
              <a:rPr lang="tr-TR" altLang="tr-TR" sz="1200"/>
              <a:pPr eaLnBrk="1" hangingPunct="1"/>
              <a:t>19</a:t>
            </a:fld>
            <a:endParaRPr lang="tr-TR" altLang="tr-TR"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37BD92B5-A7F6-455D-A6DC-8724492CC723}" type="slidenum">
              <a:rPr lang="tr-TR" altLang="tr-TR" sz="1200"/>
              <a:pPr eaLnBrk="1" hangingPunct="1"/>
              <a:t>20</a:t>
            </a:fld>
            <a:endParaRPr lang="tr-TR" altLang="tr-TR"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9A7AEF58-B7B1-4E95-8B63-AB090063A0A6}" type="slidenum">
              <a:rPr lang="tr-TR" altLang="tr-TR" sz="1200"/>
              <a:pPr eaLnBrk="1" hangingPunct="1"/>
              <a:t>21</a:t>
            </a:fld>
            <a:endParaRPr lang="tr-TR" altLang="tr-TR"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6BE6B195-193D-46F5-B171-8A2290598ED1}" type="slidenum">
              <a:rPr lang="tr-TR" altLang="tr-TR" sz="1200"/>
              <a:pPr eaLnBrk="1" hangingPunct="1"/>
              <a:t>2</a:t>
            </a:fld>
            <a:endParaRPr lang="tr-TR" altLang="tr-TR"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CF56F2BA-7795-49B4-83D9-6C19BE345BEB}" type="slidenum">
              <a:rPr lang="tr-TR" altLang="tr-TR" sz="1200"/>
              <a:pPr eaLnBrk="1" hangingPunct="1"/>
              <a:t>3</a:t>
            </a:fld>
            <a:endParaRPr lang="tr-TR" altLang="tr-TR"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4B37B0C4-E6F0-416B-85E6-D8179F9E1021}" type="slidenum">
              <a:rPr lang="tr-TR" altLang="tr-TR" sz="1200"/>
              <a:pPr eaLnBrk="1" hangingPunct="1"/>
              <a:t>4</a:t>
            </a:fld>
            <a:endParaRPr lang="tr-TR" altLang="tr-TR"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7FD631C-D28A-4B28-A162-AA1B58025AFC}" type="slidenum">
              <a:rPr lang="tr-TR" altLang="tr-TR" sz="1200"/>
              <a:pPr eaLnBrk="1" hangingPunct="1"/>
              <a:t>5</a:t>
            </a:fld>
            <a:endParaRPr lang="tr-TR" altLang="tr-TR"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3AB16C13-217A-43D8-BD42-072B820694FB}" type="slidenum">
              <a:rPr lang="tr-TR" altLang="tr-TR" sz="1200"/>
              <a:pPr eaLnBrk="1" hangingPunct="1"/>
              <a:t>11</a:t>
            </a:fld>
            <a:endParaRPr lang="tr-TR" altLang="tr-TR"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BA11B95B-F1EE-4357-8B5A-265997E46978}" type="slidenum">
              <a:rPr lang="tr-TR" altLang="tr-TR" sz="1200"/>
              <a:pPr eaLnBrk="1" hangingPunct="1"/>
              <a:t>12</a:t>
            </a:fld>
            <a:endParaRPr lang="tr-TR" altLang="tr-TR"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B1DDAD62-6D5C-4421-B0EE-DF4AEBEA50FF}" type="slidenum">
              <a:rPr lang="tr-TR" altLang="tr-TR" sz="1200"/>
              <a:pPr eaLnBrk="1" hangingPunct="1"/>
              <a:t>13</a:t>
            </a:fld>
            <a:endParaRPr lang="tr-TR" altLang="tr-TR"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CB47C736-0244-417B-8066-9F877A0E0E0B}" type="slidenum">
              <a:rPr lang="tr-TR" altLang="tr-TR" sz="1200"/>
              <a:pPr eaLnBrk="1" hangingPunct="1"/>
              <a:t>14</a:t>
            </a:fld>
            <a:endParaRPr lang="tr-TR" altLang="tr-TR"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pPr>
              <a:defRPr/>
            </a:pPr>
            <a:fld id="{C76933FC-71B3-4AE1-92B3-271EB992FD37}" type="datetime1">
              <a:rPr lang="tr-TR" smtClean="0"/>
              <a:t>3.10.2018</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pPr>
              <a:defRPr/>
            </a:pPr>
            <a:r>
              <a:rPr lang="tr-TR" smtClean="0"/>
              <a:t>KİM231 END.KİM.I -  Doç.Dr.Kamran POLAT</a:t>
            </a:r>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pPr>
              <a:defRPr/>
            </a:pPr>
            <a:fld id="{0DAFADA6-3DAC-4B11-BAF7-ABBF2DBC141D}" type="slidenum">
              <a:rPr lang="tr-TR" smtClean="0"/>
              <a:pPr>
                <a:defRPr/>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fld id="{4301FAE1-BE42-486E-A7F8-C1FE2EF35BD1}" type="datetime1">
              <a:rPr lang="tr-TR" smtClean="0"/>
              <a:t>3.10.2018</a:t>
            </a:fld>
            <a:endParaRPr lang="tr-TR"/>
          </a:p>
        </p:txBody>
      </p:sp>
      <p:sp>
        <p:nvSpPr>
          <p:cNvPr id="5" name="Altbilgi Yer Tutucusu 4"/>
          <p:cNvSpPr>
            <a:spLocks noGrp="1"/>
          </p:cNvSpPr>
          <p:nvPr>
            <p:ph type="ftr" sz="quarter" idx="11"/>
          </p:nvPr>
        </p:nvSpPr>
        <p:spPr/>
        <p:txBody>
          <a:bodyPr/>
          <a:lstStyle/>
          <a:p>
            <a:pPr>
              <a:defRPr/>
            </a:pPr>
            <a:r>
              <a:rPr lang="tr-TR" smtClean="0"/>
              <a:t>KİM231 END.KİM.I -  Doç.Dr.Kamran POLAT</a:t>
            </a:r>
            <a:endParaRPr lang="tr-TR"/>
          </a:p>
        </p:txBody>
      </p:sp>
      <p:sp>
        <p:nvSpPr>
          <p:cNvPr id="6" name="Slayt Numarası Yer Tutucusu 5"/>
          <p:cNvSpPr>
            <a:spLocks noGrp="1"/>
          </p:cNvSpPr>
          <p:nvPr>
            <p:ph type="sldNum" sz="quarter" idx="12"/>
          </p:nvPr>
        </p:nvSpPr>
        <p:spPr/>
        <p:txBody>
          <a:bodyPr/>
          <a:lstStyle/>
          <a:p>
            <a:pPr>
              <a:defRPr/>
            </a:pPr>
            <a:fld id="{307C640F-9FF6-4410-9DDC-DC32968FEDE4}"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a:defRPr/>
            </a:pPr>
            <a:fld id="{63AA2206-F70E-4BD4-B814-DD42E8B0F383}" type="datetime1">
              <a:rPr lang="tr-TR" smtClean="0"/>
              <a:t>3.10.2018</a:t>
            </a:fld>
            <a:endParaRPr lang="tr-TR"/>
          </a:p>
        </p:txBody>
      </p:sp>
      <p:sp>
        <p:nvSpPr>
          <p:cNvPr id="5" name="Altbilgi Yer Tutucusu 4"/>
          <p:cNvSpPr>
            <a:spLocks noGrp="1"/>
          </p:cNvSpPr>
          <p:nvPr>
            <p:ph type="ftr" sz="quarter" idx="11"/>
          </p:nvPr>
        </p:nvSpPr>
        <p:spPr/>
        <p:txBody>
          <a:bodyPr/>
          <a:lstStyle/>
          <a:p>
            <a:pPr>
              <a:defRPr/>
            </a:pPr>
            <a:r>
              <a:rPr lang="tr-TR" smtClean="0"/>
              <a:t>KİM231 END.KİM.I -  Doç.Dr.Kamran POLAT</a:t>
            </a:r>
            <a:endParaRPr lang="tr-TR"/>
          </a:p>
        </p:txBody>
      </p:sp>
      <p:sp>
        <p:nvSpPr>
          <p:cNvPr id="6" name="Slayt Numarası Yer Tutucusu 5"/>
          <p:cNvSpPr>
            <a:spLocks noGrp="1"/>
          </p:cNvSpPr>
          <p:nvPr>
            <p:ph type="sldNum" sz="quarter" idx="12"/>
          </p:nvPr>
        </p:nvSpPr>
        <p:spPr/>
        <p:txBody>
          <a:bodyPr/>
          <a:lstStyle/>
          <a:p>
            <a:pPr>
              <a:defRPr/>
            </a:pPr>
            <a:fld id="{6DA74032-6978-42C3-9CE6-714937EFED7D}" type="slidenum">
              <a:rPr lang="tr-TR" smtClean="0"/>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pPr>
              <a:defRPr/>
            </a:pPr>
            <a:fld id="{4073DB12-3132-4D69-8785-F80B1BF9F536}" type="datetime1">
              <a:rPr lang="tr-TR" smtClean="0"/>
              <a:t>3.10.2018</a:t>
            </a:fld>
            <a:endParaRPr lang="tr-TR"/>
          </a:p>
        </p:txBody>
      </p:sp>
      <p:sp>
        <p:nvSpPr>
          <p:cNvPr id="9" name="Slayt Numarası Yer Tutucusu 8"/>
          <p:cNvSpPr>
            <a:spLocks noGrp="1"/>
          </p:cNvSpPr>
          <p:nvPr>
            <p:ph type="sldNum" sz="quarter" idx="15"/>
          </p:nvPr>
        </p:nvSpPr>
        <p:spPr/>
        <p:txBody>
          <a:bodyPr rtlCol="0"/>
          <a:lstStyle/>
          <a:p>
            <a:pPr>
              <a:defRPr/>
            </a:pPr>
            <a:fld id="{541C52FD-2851-4986-B55C-E70B3E0B16B1}" type="slidenum">
              <a:rPr lang="tr-TR" smtClean="0"/>
              <a:pPr>
                <a:defRPr/>
              </a:pPr>
              <a:t>‹#›</a:t>
            </a:fld>
            <a:endParaRPr lang="tr-TR"/>
          </a:p>
        </p:txBody>
      </p:sp>
      <p:sp>
        <p:nvSpPr>
          <p:cNvPr id="10" name="Altbilgi Yer Tutucusu 9"/>
          <p:cNvSpPr>
            <a:spLocks noGrp="1"/>
          </p:cNvSpPr>
          <p:nvPr>
            <p:ph type="ftr" sz="quarter" idx="16"/>
          </p:nvPr>
        </p:nvSpPr>
        <p:spPr/>
        <p:txBody>
          <a:bodyPr rtlCol="0"/>
          <a:lstStyle/>
          <a:p>
            <a:pPr>
              <a:defRPr/>
            </a:pPr>
            <a:r>
              <a:rPr lang="tr-TR" smtClean="0"/>
              <a:t>KİM231 END.KİM.I -  Doç.Dr.Kamran POLAT</a:t>
            </a:r>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pPr>
              <a:defRPr/>
            </a:pPr>
            <a:fld id="{6E7D8AF0-549E-4F9D-808B-0C0E44190AE4}" type="datetime1">
              <a:rPr lang="tr-TR" smtClean="0"/>
              <a:t>3.10.2018</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pPr>
              <a:defRPr/>
            </a:pPr>
            <a:r>
              <a:rPr lang="tr-TR" smtClean="0"/>
              <a:t>KİM231 END.KİM.I -  Doç.Dr.Kamran POLAT</a:t>
            </a:r>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pPr>
              <a:defRPr/>
            </a:pPr>
            <a:fld id="{573603BE-6ECE-44F4-B0D2-5F0273F0255B}"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pPr>
              <a:defRPr/>
            </a:pPr>
            <a:fld id="{741C7A7D-79F1-43DA-890F-BC2D70493C2B}" type="datetime1">
              <a:rPr lang="tr-TR" smtClean="0"/>
              <a:t>3.10.2018</a:t>
            </a:fld>
            <a:endParaRPr lang="tr-TR"/>
          </a:p>
        </p:txBody>
      </p:sp>
      <p:sp>
        <p:nvSpPr>
          <p:cNvPr id="6" name="Altbilgi Yer Tutucusu 5"/>
          <p:cNvSpPr>
            <a:spLocks noGrp="1"/>
          </p:cNvSpPr>
          <p:nvPr>
            <p:ph type="ftr" sz="quarter" idx="11"/>
          </p:nvPr>
        </p:nvSpPr>
        <p:spPr/>
        <p:txBody>
          <a:bodyPr/>
          <a:lstStyle/>
          <a:p>
            <a:pPr>
              <a:defRPr/>
            </a:pPr>
            <a:r>
              <a:rPr lang="tr-TR" smtClean="0"/>
              <a:t>KİM231 END.KİM.I -  Doç.Dr.Kamran POLAT</a:t>
            </a:r>
            <a:endParaRPr lang="tr-TR"/>
          </a:p>
        </p:txBody>
      </p:sp>
      <p:sp>
        <p:nvSpPr>
          <p:cNvPr id="7" name="Slayt Numarası Yer Tutucusu 6"/>
          <p:cNvSpPr>
            <a:spLocks noGrp="1"/>
          </p:cNvSpPr>
          <p:nvPr>
            <p:ph type="sldNum" sz="quarter" idx="12"/>
          </p:nvPr>
        </p:nvSpPr>
        <p:spPr/>
        <p:txBody>
          <a:bodyPr/>
          <a:lstStyle/>
          <a:p>
            <a:pPr>
              <a:defRPr/>
            </a:pPr>
            <a:fld id="{902D61BC-7F91-4876-B7D1-97E6C82EC597}" type="slidenum">
              <a:rPr lang="tr-TR" smtClean="0"/>
              <a:pPr>
                <a:defRPr/>
              </a:pPr>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pPr>
              <a:defRPr/>
            </a:pPr>
            <a:fld id="{E618BFC1-907A-4104-A707-10569E196487}" type="datetime1">
              <a:rPr lang="tr-TR" smtClean="0"/>
              <a:t>3.10.2018</a:t>
            </a:fld>
            <a:endParaRPr lang="tr-TR"/>
          </a:p>
        </p:txBody>
      </p:sp>
      <p:sp>
        <p:nvSpPr>
          <p:cNvPr id="8" name="Altbilgi Yer Tutucusu 7"/>
          <p:cNvSpPr>
            <a:spLocks noGrp="1"/>
          </p:cNvSpPr>
          <p:nvPr>
            <p:ph type="ftr" sz="quarter" idx="11"/>
          </p:nvPr>
        </p:nvSpPr>
        <p:spPr/>
        <p:txBody>
          <a:bodyPr/>
          <a:lstStyle/>
          <a:p>
            <a:pPr>
              <a:defRPr/>
            </a:pPr>
            <a:r>
              <a:rPr lang="tr-TR" smtClean="0"/>
              <a:t>KİM231 END.KİM.I -  Doç.Dr.Kamran POLAT</a:t>
            </a:r>
            <a:endParaRPr lang="tr-TR"/>
          </a:p>
        </p:txBody>
      </p:sp>
      <p:sp>
        <p:nvSpPr>
          <p:cNvPr id="9" name="Slayt Numarası Yer Tutucusu 8"/>
          <p:cNvSpPr>
            <a:spLocks noGrp="1"/>
          </p:cNvSpPr>
          <p:nvPr>
            <p:ph type="sldNum" sz="quarter" idx="12"/>
          </p:nvPr>
        </p:nvSpPr>
        <p:spPr/>
        <p:txBody>
          <a:bodyPr/>
          <a:lstStyle/>
          <a:p>
            <a:pPr>
              <a:defRPr/>
            </a:pPr>
            <a:fld id="{8A6121CD-167B-42C1-BDFF-4C113D5C3607}" type="slidenum">
              <a:rPr lang="tr-TR" smtClean="0"/>
              <a:pPr>
                <a:defRPr/>
              </a:pPr>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pPr>
              <a:defRPr/>
            </a:pPr>
            <a:fld id="{3319CFCF-63BC-45AF-AD87-8311C30E9691}" type="datetime1">
              <a:rPr lang="tr-TR" smtClean="0"/>
              <a:t>3.10.2018</a:t>
            </a:fld>
            <a:endParaRPr lang="tr-TR"/>
          </a:p>
        </p:txBody>
      </p:sp>
      <p:sp>
        <p:nvSpPr>
          <p:cNvPr id="7" name="Slayt Numarası Yer Tutucusu 6"/>
          <p:cNvSpPr>
            <a:spLocks noGrp="1"/>
          </p:cNvSpPr>
          <p:nvPr>
            <p:ph type="sldNum" sz="quarter" idx="11"/>
          </p:nvPr>
        </p:nvSpPr>
        <p:spPr/>
        <p:txBody>
          <a:bodyPr rtlCol="0"/>
          <a:lstStyle/>
          <a:p>
            <a:pPr>
              <a:defRPr/>
            </a:pPr>
            <a:fld id="{BD7CA101-3CDC-4B37-BF69-653E935B2866}" type="slidenum">
              <a:rPr lang="tr-TR" smtClean="0"/>
              <a:pPr>
                <a:defRPr/>
              </a:pPr>
              <a:t>‹#›</a:t>
            </a:fld>
            <a:endParaRPr lang="tr-TR"/>
          </a:p>
        </p:txBody>
      </p:sp>
      <p:sp>
        <p:nvSpPr>
          <p:cNvPr id="8" name="Altbilgi Yer Tutucusu 7"/>
          <p:cNvSpPr>
            <a:spLocks noGrp="1"/>
          </p:cNvSpPr>
          <p:nvPr>
            <p:ph type="ftr" sz="quarter" idx="12"/>
          </p:nvPr>
        </p:nvSpPr>
        <p:spPr/>
        <p:txBody>
          <a:bodyPr rtlCol="0"/>
          <a:lstStyle/>
          <a:p>
            <a:pPr>
              <a:defRPr/>
            </a:pPr>
            <a:r>
              <a:rPr lang="tr-TR" smtClean="0"/>
              <a:t>KİM231 END.KİM.I -  Doç.Dr.Kamran POLAT</a:t>
            </a:r>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1A4421CE-9298-447E-98F3-DA6226A59FF0}" type="datetime1">
              <a:rPr lang="tr-TR" smtClean="0"/>
              <a:t>3.10.2018</a:t>
            </a:fld>
            <a:endParaRPr lang="tr-TR"/>
          </a:p>
        </p:txBody>
      </p:sp>
      <p:sp>
        <p:nvSpPr>
          <p:cNvPr id="3" name="Altbilgi Yer Tutucusu 2"/>
          <p:cNvSpPr>
            <a:spLocks noGrp="1"/>
          </p:cNvSpPr>
          <p:nvPr>
            <p:ph type="ftr" sz="quarter" idx="11"/>
          </p:nvPr>
        </p:nvSpPr>
        <p:spPr/>
        <p:txBody>
          <a:bodyPr/>
          <a:lstStyle/>
          <a:p>
            <a:pPr>
              <a:defRPr/>
            </a:pPr>
            <a:r>
              <a:rPr lang="tr-TR" smtClean="0"/>
              <a:t>KİM231 END.KİM.I -  Doç.Dr.Kamran POLAT</a:t>
            </a:r>
            <a:endParaRPr lang="tr-TR"/>
          </a:p>
        </p:txBody>
      </p:sp>
      <p:sp>
        <p:nvSpPr>
          <p:cNvPr id="4" name="Slayt Numarası Yer Tutucusu 3"/>
          <p:cNvSpPr>
            <a:spLocks noGrp="1"/>
          </p:cNvSpPr>
          <p:nvPr>
            <p:ph type="sldNum" sz="quarter" idx="12"/>
          </p:nvPr>
        </p:nvSpPr>
        <p:spPr/>
        <p:txBody>
          <a:bodyPr/>
          <a:lstStyle/>
          <a:p>
            <a:pPr>
              <a:defRPr/>
            </a:pPr>
            <a:fld id="{C6F8786C-B4F8-4BD0-9A3A-B88A0CF945E2}" type="slidenum">
              <a:rPr lang="tr-TR" smtClean="0"/>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pPr>
              <a:defRPr/>
            </a:pPr>
            <a:fld id="{82EFE094-A095-490D-932D-952E320535F8}" type="datetime1">
              <a:rPr lang="tr-TR" smtClean="0"/>
              <a:t>3.10.2018</a:t>
            </a:fld>
            <a:endParaRPr lang="tr-TR"/>
          </a:p>
        </p:txBody>
      </p:sp>
      <p:sp>
        <p:nvSpPr>
          <p:cNvPr id="22" name="Slayt Numarası Yer Tutucusu 21"/>
          <p:cNvSpPr>
            <a:spLocks noGrp="1"/>
          </p:cNvSpPr>
          <p:nvPr>
            <p:ph type="sldNum" sz="quarter" idx="15"/>
          </p:nvPr>
        </p:nvSpPr>
        <p:spPr/>
        <p:txBody>
          <a:bodyPr rtlCol="0"/>
          <a:lstStyle/>
          <a:p>
            <a:pPr>
              <a:defRPr/>
            </a:pPr>
            <a:fld id="{CA2D5F80-42EE-4F52-AC29-352A747F482B}" type="slidenum">
              <a:rPr lang="tr-TR" smtClean="0"/>
              <a:pPr>
                <a:defRPr/>
              </a:pPr>
              <a:t>‹#›</a:t>
            </a:fld>
            <a:endParaRPr lang="tr-TR"/>
          </a:p>
        </p:txBody>
      </p:sp>
      <p:sp>
        <p:nvSpPr>
          <p:cNvPr id="23" name="Altbilgi Yer Tutucusu 22"/>
          <p:cNvSpPr>
            <a:spLocks noGrp="1"/>
          </p:cNvSpPr>
          <p:nvPr>
            <p:ph type="ftr" sz="quarter" idx="16"/>
          </p:nvPr>
        </p:nvSpPr>
        <p:spPr/>
        <p:txBody>
          <a:bodyPr rtlCol="0"/>
          <a:lstStyle/>
          <a:p>
            <a:pPr>
              <a:defRPr/>
            </a:pPr>
            <a:r>
              <a:rPr lang="tr-TR" smtClean="0"/>
              <a:t>KİM231 END.KİM.I -  Doç.Dr.Kamran POLAT</a:t>
            </a:r>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pPr>
              <a:defRPr/>
            </a:pPr>
            <a:fld id="{2D415315-08C4-4E2E-A3E4-E8B942FB7754}" type="datetime1">
              <a:rPr lang="tr-TR" smtClean="0"/>
              <a:t>3.10.2018</a:t>
            </a:fld>
            <a:endParaRPr lang="tr-TR"/>
          </a:p>
        </p:txBody>
      </p:sp>
      <p:sp>
        <p:nvSpPr>
          <p:cNvPr id="18" name="Slayt Numarası Yer Tutucusu 17"/>
          <p:cNvSpPr>
            <a:spLocks noGrp="1"/>
          </p:cNvSpPr>
          <p:nvPr>
            <p:ph type="sldNum" sz="quarter" idx="11"/>
          </p:nvPr>
        </p:nvSpPr>
        <p:spPr/>
        <p:txBody>
          <a:bodyPr rtlCol="0"/>
          <a:lstStyle/>
          <a:p>
            <a:pPr>
              <a:defRPr/>
            </a:pPr>
            <a:fld id="{1CFA73FC-8A6F-4A66-BBF2-FA62ADC3D9A2}" type="slidenum">
              <a:rPr lang="tr-TR" smtClean="0"/>
              <a:pPr>
                <a:defRPr/>
              </a:pPr>
              <a:t>‹#›</a:t>
            </a:fld>
            <a:endParaRPr lang="tr-TR"/>
          </a:p>
        </p:txBody>
      </p:sp>
      <p:sp>
        <p:nvSpPr>
          <p:cNvPr id="21" name="Altbilgi Yer Tutucusu 20"/>
          <p:cNvSpPr>
            <a:spLocks noGrp="1"/>
          </p:cNvSpPr>
          <p:nvPr>
            <p:ph type="ftr" sz="quarter" idx="12"/>
          </p:nvPr>
        </p:nvSpPr>
        <p:spPr/>
        <p:txBody>
          <a:bodyPr rtlCol="0"/>
          <a:lstStyle/>
          <a:p>
            <a:pPr>
              <a:defRPr/>
            </a:pPr>
            <a:r>
              <a:rPr lang="tr-TR" smtClean="0"/>
              <a:t>KİM231 END.KİM.I -  Doç.Dr.Kamran POLAT</a:t>
            </a: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FD587A7C-E6C0-4078-9D4D-60374013ADA6}" type="datetime1">
              <a:rPr lang="tr-TR" smtClean="0"/>
              <a:t>3.10.2018</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tr-TR" smtClean="0"/>
              <a:t>KİM231 END.KİM.I -  Doç.Dr.Kamran POLAT</a:t>
            </a:r>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8A0383AC-B5A3-4A00-8F21-5BEF44525DA3}" type="slidenum">
              <a:rPr lang="tr-TR" smtClean="0"/>
              <a:pPr>
                <a:defRPr/>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52" name="5 Slayt Numarası Yer Tutucusu"/>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1E8556F6-5519-4283-ACCE-CBE80F124043}" type="slidenum">
              <a:rPr lang="tr-TR" altLang="tr-TR" sz="1400"/>
              <a:pPr eaLnBrk="1" hangingPunct="1"/>
              <a:t>1</a:t>
            </a:fld>
            <a:endParaRPr lang="tr-TR" altLang="tr-TR" sz="1400"/>
          </a:p>
        </p:txBody>
      </p:sp>
      <p:sp>
        <p:nvSpPr>
          <p:cNvPr id="2053" name="WordArt 4" descr="Dar dikey"/>
          <p:cNvSpPr>
            <a:spLocks noChangeArrowheads="1" noChangeShapeType="1" noTextEdit="1"/>
          </p:cNvSpPr>
          <p:nvPr/>
        </p:nvSpPr>
        <p:spPr bwMode="auto">
          <a:xfrm>
            <a:off x="2339975" y="476250"/>
            <a:ext cx="4824413" cy="2197100"/>
          </a:xfrm>
          <a:prstGeom prst="rect">
            <a:avLst/>
          </a:prstGeom>
        </p:spPr>
        <p:txBody>
          <a:bodyPr wrap="none" fromWordArt="1">
            <a:prstTxWarp prst="textCurveUp">
              <a:avLst>
                <a:gd name="adj" fmla="val 21315"/>
              </a:avLst>
            </a:prstTxWarp>
          </a:bodyPr>
          <a:lstStyle/>
          <a:p>
            <a:pPr algn="ctr"/>
            <a:r>
              <a:rPr lang="tr-TR"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BÖLÜM 2</a:t>
            </a:r>
          </a:p>
        </p:txBody>
      </p:sp>
      <p:sp>
        <p:nvSpPr>
          <p:cNvPr id="2054" name="WordArt 6"/>
          <p:cNvSpPr>
            <a:spLocks noChangeArrowheads="1" noChangeShapeType="1" noTextEdit="1"/>
          </p:cNvSpPr>
          <p:nvPr/>
        </p:nvSpPr>
        <p:spPr bwMode="auto">
          <a:xfrm>
            <a:off x="468313" y="3357563"/>
            <a:ext cx="7991475" cy="1006475"/>
          </a:xfrm>
          <a:prstGeom prst="rect">
            <a:avLst/>
          </a:prstGeom>
        </p:spPr>
        <p:txBody>
          <a:bodyPr wrap="none" fromWordArt="1">
            <a:prstTxWarp prst="textPlain">
              <a:avLst>
                <a:gd name="adj" fmla="val 50000"/>
              </a:avLst>
            </a:prstTxWarp>
          </a:bodyPr>
          <a:lstStyle/>
          <a:p>
            <a:pPr algn="ctr"/>
            <a:r>
              <a:rPr lang="tr-T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SU SAFLAŞTIRMA, ÇEVRE KONTROL</a:t>
            </a:r>
          </a:p>
        </p:txBody>
      </p:sp>
      <p:sp>
        <p:nvSpPr>
          <p:cNvPr id="2" name="Altbilgi Yer Tutucusu 1"/>
          <p:cNvSpPr>
            <a:spLocks noGrp="1"/>
          </p:cNvSpPr>
          <p:nvPr>
            <p:ph type="ftr" sz="quarter" idx="16"/>
          </p:nvPr>
        </p:nvSpPr>
        <p:spPr/>
        <p:txBody>
          <a:bodyPr/>
          <a:lstStyle/>
          <a:p>
            <a:pPr>
              <a:defRPr/>
            </a:pPr>
            <a:r>
              <a:rPr lang="tr-TR" smtClean="0"/>
              <a:t>KİM231 END.KİM.I -  Doç.Dr.Kamran POLAT</a:t>
            </a:r>
            <a:endParaRPr lang="tr-T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970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E40A53A9-A590-446B-A37E-E8B0C579ED7A}" type="slidenum">
              <a:rPr lang="tr-TR" altLang="tr-TR" sz="1400"/>
              <a:pPr eaLnBrk="1" hangingPunct="1"/>
              <a:t>10</a:t>
            </a:fld>
            <a:endParaRPr lang="tr-TR" altLang="tr-TR" sz="1400"/>
          </a:p>
        </p:txBody>
      </p:sp>
      <p:pic>
        <p:nvPicPr>
          <p:cNvPr id="29701" name="Picture 7" descr="ro%20BUYUK%20si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549275"/>
            <a:ext cx="54006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descr="RO5%20COMERC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29527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descr="RO4COMMERC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68638"/>
            <a:ext cx="2954338"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072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6BF16527-A460-41B2-91DA-E2978BF16929}" type="slidenum">
              <a:rPr lang="tr-TR" altLang="tr-TR" sz="1400"/>
              <a:pPr eaLnBrk="1" hangingPunct="1"/>
              <a:t>11</a:t>
            </a:fld>
            <a:endParaRPr lang="tr-TR" altLang="tr-TR" sz="1400"/>
          </a:p>
        </p:txBody>
      </p:sp>
      <p:pic>
        <p:nvPicPr>
          <p:cNvPr id="30725" name="Picture 5" descr="tara017"/>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331913" y="0"/>
            <a:ext cx="633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7"/>
          <p:cNvSpPr>
            <a:spLocks noGrp="1" noChangeArrowheads="1"/>
          </p:cNvSpPr>
          <p:nvPr>
            <p:ph type="title"/>
          </p:nvPr>
        </p:nvSpPr>
        <p:spPr>
          <a:xfrm>
            <a:off x="250825" y="260350"/>
            <a:ext cx="8675688" cy="504825"/>
          </a:xfrm>
          <a:solidFill>
            <a:srgbClr val="CCFFFF"/>
          </a:solidFill>
        </p:spPr>
        <p:txBody>
          <a:bodyPr>
            <a:normAutofit fontScale="90000"/>
          </a:bodyPr>
          <a:lstStyle/>
          <a:p>
            <a:pPr algn="l" eaLnBrk="1" hangingPunct="1"/>
            <a:r>
              <a:rPr lang="tr-TR" altLang="tr-TR" sz="1800" b="1" smtClean="0">
                <a:solidFill>
                  <a:srgbClr val="FF6600"/>
                </a:solidFill>
              </a:rPr>
              <a:t>Şekil 2.4</a:t>
            </a:r>
            <a:r>
              <a:rPr lang="tr-TR" altLang="tr-TR" sz="1800" smtClean="0">
                <a:solidFill>
                  <a:srgbClr val="FF6600"/>
                </a:solidFill>
              </a:rPr>
              <a:t>.</a:t>
            </a:r>
            <a:r>
              <a:rPr lang="tr-TR" altLang="tr-TR" sz="1800" smtClean="0"/>
              <a:t> </a:t>
            </a:r>
            <a:r>
              <a:rPr lang="tr-TR" altLang="tr-TR" sz="1800" b="1" smtClean="0">
                <a:solidFill>
                  <a:srgbClr val="CC6600"/>
                </a:solidFill>
              </a:rPr>
              <a:t>Suyun tuzluluğunu gidermek için kullanılan elektrodiyaliz sistemi</a:t>
            </a:r>
          </a:p>
        </p:txBody>
      </p:sp>
      <p:sp>
        <p:nvSpPr>
          <p:cNvPr id="31748" name="4 Slayt Numarası Yer Tutucusu"/>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A8F47858-88F8-40FF-8D97-E101F0F5A9D6}" type="slidenum">
              <a:rPr lang="tr-TR" altLang="tr-TR" sz="1400"/>
              <a:pPr eaLnBrk="1" hangingPunct="1"/>
              <a:t>12</a:t>
            </a:fld>
            <a:endParaRPr lang="tr-TR" altLang="tr-TR" sz="1400"/>
          </a:p>
        </p:txBody>
      </p:sp>
      <p:sp>
        <p:nvSpPr>
          <p:cNvPr id="31747" name="3 Altbilgi Yer Tutucusu"/>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pic>
        <p:nvPicPr>
          <p:cNvPr id="31749" name="Picture 5"/>
          <p:cNvPicPr>
            <a:picLocks noChangeAspect="1" noChangeArrowheads="1"/>
          </p:cNvPicPr>
          <p:nvPr/>
        </p:nvPicPr>
        <p:blipFill>
          <a:blip r:embed="rId3">
            <a:lum bright="-44000" contrast="62000"/>
            <a:extLst>
              <a:ext uri="{28A0092B-C50C-407E-A947-70E740481C1C}">
                <a14:useLocalDpi xmlns:a14="http://schemas.microsoft.com/office/drawing/2010/main" val="0"/>
              </a:ext>
            </a:extLst>
          </a:blip>
          <a:srcRect/>
          <a:stretch>
            <a:fillRect/>
          </a:stretch>
        </p:blipFill>
        <p:spPr bwMode="auto">
          <a:xfrm>
            <a:off x="900113" y="908050"/>
            <a:ext cx="74168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277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D039FCA1-B283-4B0C-8F06-88C57FA6CA72}" type="slidenum">
              <a:rPr lang="tr-TR" altLang="tr-TR" sz="1400"/>
              <a:pPr eaLnBrk="1" hangingPunct="1"/>
              <a:t>13</a:t>
            </a:fld>
            <a:endParaRPr lang="tr-TR" altLang="tr-TR" sz="1400"/>
          </a:p>
        </p:txBody>
      </p:sp>
      <p:pic>
        <p:nvPicPr>
          <p:cNvPr id="32773" name="Picture 5" descr="tara018"/>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403350" y="0"/>
            <a:ext cx="640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379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B14B6D0-78BB-4470-BB25-2D08BC3698DF}" type="slidenum">
              <a:rPr lang="tr-TR" altLang="tr-TR" sz="1400"/>
              <a:pPr eaLnBrk="1" hangingPunct="1"/>
              <a:t>14</a:t>
            </a:fld>
            <a:endParaRPr lang="tr-TR" altLang="tr-TR" sz="1400"/>
          </a:p>
        </p:txBody>
      </p:sp>
      <p:pic>
        <p:nvPicPr>
          <p:cNvPr id="33797" name="Picture 5" descr="tara019"/>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331913" y="0"/>
            <a:ext cx="691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482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AE74EEB-8077-4DA6-BB6D-96308520FC95}" type="slidenum">
              <a:rPr lang="tr-TR" altLang="tr-TR" sz="1400"/>
              <a:pPr eaLnBrk="1" hangingPunct="1"/>
              <a:t>15</a:t>
            </a:fld>
            <a:endParaRPr lang="tr-TR" altLang="tr-TR" sz="1400"/>
          </a:p>
        </p:txBody>
      </p:sp>
      <p:pic>
        <p:nvPicPr>
          <p:cNvPr id="34821" name="Picture 5" descr="tara020"/>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547813" y="0"/>
            <a:ext cx="6624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Rectangle 5"/>
          <p:cNvSpPr>
            <a:spLocks noGrp="1" noChangeArrowheads="1"/>
          </p:cNvSpPr>
          <p:nvPr>
            <p:ph type="title"/>
          </p:nvPr>
        </p:nvSpPr>
        <p:spPr>
          <a:xfrm>
            <a:off x="971550" y="260350"/>
            <a:ext cx="7632700" cy="490538"/>
          </a:xfrm>
          <a:solidFill>
            <a:schemeClr val="bg1"/>
          </a:solidFill>
        </p:spPr>
        <p:txBody>
          <a:bodyPr>
            <a:normAutofit fontScale="90000"/>
          </a:bodyPr>
          <a:lstStyle/>
          <a:p>
            <a:pPr algn="l" eaLnBrk="1" hangingPunct="1"/>
            <a:r>
              <a:rPr lang="tr-TR" altLang="tr-TR" sz="2000" b="1" smtClean="0">
                <a:solidFill>
                  <a:srgbClr val="FF6600"/>
                </a:solidFill>
              </a:rPr>
              <a:t>Şekil 2.5</a:t>
            </a:r>
            <a:r>
              <a:rPr lang="tr-TR" altLang="tr-TR" sz="1800" smtClean="0">
                <a:solidFill>
                  <a:srgbClr val="FF6600"/>
                </a:solidFill>
              </a:rPr>
              <a:t>.</a:t>
            </a:r>
            <a:r>
              <a:rPr lang="tr-TR" altLang="tr-TR" sz="1800" smtClean="0"/>
              <a:t> </a:t>
            </a:r>
            <a:r>
              <a:rPr lang="tr-TR" altLang="tr-TR" sz="2000" smtClean="0">
                <a:solidFill>
                  <a:srgbClr val="CC00FF"/>
                </a:solidFill>
              </a:rPr>
              <a:t>Aktifleştirilmiş çamur prosesi ile atık suların arıtılması</a:t>
            </a:r>
          </a:p>
        </p:txBody>
      </p:sp>
      <p:sp>
        <p:nvSpPr>
          <p:cNvPr id="35844" name="4 Slayt Numarası Yer Tutucusu"/>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CC7DA92A-B18A-4ADA-8C06-D95D62B28947}" type="slidenum">
              <a:rPr lang="tr-TR" altLang="tr-TR" sz="1400"/>
              <a:pPr eaLnBrk="1" hangingPunct="1"/>
              <a:t>16</a:t>
            </a:fld>
            <a:endParaRPr lang="tr-TR" altLang="tr-TR" sz="1400"/>
          </a:p>
        </p:txBody>
      </p:sp>
      <p:sp>
        <p:nvSpPr>
          <p:cNvPr id="35843" name="3 Altbilgi Yer Tutucusu"/>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pic>
        <p:nvPicPr>
          <p:cNvPr id="35845" name="Picture 4"/>
          <p:cNvPicPr>
            <a:picLocks noChangeAspect="1" noChangeArrowheads="1"/>
          </p:cNvPicPr>
          <p:nvPr/>
        </p:nvPicPr>
        <p:blipFill>
          <a:blip r:embed="rId2">
            <a:lum bright="-44000" contrast="62000"/>
            <a:grayscl/>
            <a:extLst>
              <a:ext uri="{28A0092B-C50C-407E-A947-70E740481C1C}">
                <a14:useLocalDpi xmlns:a14="http://schemas.microsoft.com/office/drawing/2010/main" val="0"/>
              </a:ext>
            </a:extLst>
          </a:blip>
          <a:srcRect b="16881"/>
          <a:stretch>
            <a:fillRect/>
          </a:stretch>
        </p:blipFill>
        <p:spPr bwMode="auto">
          <a:xfrm>
            <a:off x="250825" y="1052513"/>
            <a:ext cx="842486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6868"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D7A4554E-CFFE-4283-AA65-45C28380E1BD}" type="slidenum">
              <a:rPr lang="tr-TR" altLang="tr-TR" sz="1400"/>
              <a:pPr eaLnBrk="1" hangingPunct="1"/>
              <a:t>17</a:t>
            </a:fld>
            <a:endParaRPr lang="tr-TR" altLang="tr-TR" sz="1400"/>
          </a:p>
        </p:txBody>
      </p:sp>
      <p:pic>
        <p:nvPicPr>
          <p:cNvPr id="36869" name="Picture 5" descr="tara021"/>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187450" y="0"/>
            <a:ext cx="676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789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25FC480D-D6B3-4064-9D0F-C171CEB11473}" type="slidenum">
              <a:rPr lang="tr-TR" altLang="tr-TR" sz="1400"/>
              <a:pPr eaLnBrk="1" hangingPunct="1"/>
              <a:t>18</a:t>
            </a:fld>
            <a:endParaRPr lang="tr-TR" altLang="tr-TR" sz="1400"/>
          </a:p>
        </p:txBody>
      </p:sp>
      <p:pic>
        <p:nvPicPr>
          <p:cNvPr id="37893" name="Picture 5" descr="tara022"/>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187450" y="0"/>
            <a:ext cx="6408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891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1CFD640-26F2-4170-BE3F-E08E80387858}" type="slidenum">
              <a:rPr lang="tr-TR" altLang="tr-TR" sz="1400"/>
              <a:pPr eaLnBrk="1" hangingPunct="1"/>
              <a:t>19</a:t>
            </a:fld>
            <a:endParaRPr lang="tr-TR" altLang="tr-TR" sz="1400"/>
          </a:p>
        </p:txBody>
      </p:sp>
      <p:pic>
        <p:nvPicPr>
          <p:cNvPr id="38917" name="Picture 5" descr="tara023"/>
          <p:cNvPicPr>
            <a:picLocks noChangeAspect="1" noChangeArrowheads="1"/>
          </p:cNvPicPr>
          <p:nvPr/>
        </p:nvPicPr>
        <p:blipFill>
          <a:blip r:embed="rId3">
            <a:lum bright="-44000" contrast="62000"/>
            <a:extLst>
              <a:ext uri="{28A0092B-C50C-407E-A947-70E740481C1C}">
                <a14:useLocalDpi xmlns:a14="http://schemas.microsoft.com/office/drawing/2010/main" val="0"/>
              </a:ext>
            </a:extLst>
          </a:blip>
          <a:srcRect t="8011"/>
          <a:stretch>
            <a:fillRect/>
          </a:stretch>
        </p:blipFill>
        <p:spPr bwMode="auto">
          <a:xfrm>
            <a:off x="1476375" y="0"/>
            <a:ext cx="597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1508"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B32F8C06-6234-4D59-B444-7FCB608CC37B}" type="slidenum">
              <a:rPr lang="tr-TR" altLang="tr-TR" sz="1400"/>
              <a:pPr eaLnBrk="1" hangingPunct="1"/>
              <a:t>2</a:t>
            </a:fld>
            <a:endParaRPr lang="tr-TR" altLang="tr-TR" sz="1400"/>
          </a:p>
        </p:txBody>
      </p:sp>
      <p:pic>
        <p:nvPicPr>
          <p:cNvPr id="21509" name="Picture 4" descr="tara013"/>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258888" y="0"/>
            <a:ext cx="65532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3994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F0CC225-83B6-4940-8BAE-1407F020B3F0}" type="slidenum">
              <a:rPr lang="tr-TR" altLang="tr-TR" sz="1400"/>
              <a:pPr eaLnBrk="1" hangingPunct="1"/>
              <a:t>20</a:t>
            </a:fld>
            <a:endParaRPr lang="tr-TR" altLang="tr-TR" sz="1400"/>
          </a:p>
        </p:txBody>
      </p:sp>
      <p:pic>
        <p:nvPicPr>
          <p:cNvPr id="39941" name="Picture 5" descr="tara024"/>
          <p:cNvPicPr>
            <a:picLocks noChangeAspect="1" noChangeArrowheads="1"/>
          </p:cNvPicPr>
          <p:nvPr/>
        </p:nvPicPr>
        <p:blipFill>
          <a:blip r:embed="rId3">
            <a:lum bright="-38000" contrast="70000"/>
            <a:grayscl/>
            <a:extLst>
              <a:ext uri="{28A0092B-C50C-407E-A947-70E740481C1C}">
                <a14:useLocalDpi xmlns:a14="http://schemas.microsoft.com/office/drawing/2010/main" val="0"/>
              </a:ext>
            </a:extLst>
          </a:blip>
          <a:srcRect/>
          <a:stretch>
            <a:fillRect/>
          </a:stretch>
        </p:blipFill>
        <p:spPr bwMode="auto">
          <a:xfrm>
            <a:off x="1403350" y="0"/>
            <a:ext cx="63373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4096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A0C8421F-DF9F-4C5A-9F1D-0888467033BD}" type="slidenum">
              <a:rPr lang="tr-TR" altLang="tr-TR" sz="1400"/>
              <a:pPr eaLnBrk="1" hangingPunct="1"/>
              <a:t>21</a:t>
            </a:fld>
            <a:endParaRPr lang="tr-TR" altLang="tr-TR" sz="1400"/>
          </a:p>
        </p:txBody>
      </p:sp>
      <p:pic>
        <p:nvPicPr>
          <p:cNvPr id="40965" name="Picture 5" descr="tara025"/>
          <p:cNvPicPr>
            <a:picLocks noChangeAspect="1" noChangeArrowheads="1"/>
          </p:cNvPicPr>
          <p:nvPr/>
        </p:nvPicPr>
        <p:blipFill>
          <a:blip r:embed="rId3">
            <a:lum bright="-30000" contrast="68000"/>
            <a:extLst>
              <a:ext uri="{28A0092B-C50C-407E-A947-70E740481C1C}">
                <a14:useLocalDpi xmlns:a14="http://schemas.microsoft.com/office/drawing/2010/main" val="0"/>
              </a:ext>
            </a:extLst>
          </a:blip>
          <a:srcRect/>
          <a:stretch>
            <a:fillRect/>
          </a:stretch>
        </p:blipFill>
        <p:spPr bwMode="auto">
          <a:xfrm>
            <a:off x="1331913" y="0"/>
            <a:ext cx="6192837"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253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DDEDF3CD-3A6D-4538-97B8-94FEF1AF749E}" type="slidenum">
              <a:rPr lang="tr-TR" altLang="tr-TR" sz="1400"/>
              <a:pPr eaLnBrk="1" hangingPunct="1"/>
              <a:t>3</a:t>
            </a:fld>
            <a:endParaRPr lang="tr-TR" altLang="tr-TR" sz="1400"/>
          </a:p>
        </p:txBody>
      </p:sp>
      <p:pic>
        <p:nvPicPr>
          <p:cNvPr id="22533" name="Picture 5" descr="tara014"/>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547813" y="0"/>
            <a:ext cx="611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355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F23D7D9-D352-4437-A4AF-4649CF117636}" type="slidenum">
              <a:rPr lang="tr-TR" altLang="tr-TR" sz="1400"/>
              <a:pPr eaLnBrk="1" hangingPunct="1"/>
              <a:t>4</a:t>
            </a:fld>
            <a:endParaRPr lang="tr-TR" altLang="tr-TR" sz="1400"/>
          </a:p>
        </p:txBody>
      </p:sp>
      <p:pic>
        <p:nvPicPr>
          <p:cNvPr id="23557" name="Picture 5" descr="tara015"/>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1258888" y="0"/>
            <a:ext cx="6913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4580"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A3B9FF7A-0E08-4CB1-A191-9D892B152E9A}" type="slidenum">
              <a:rPr lang="tr-TR" altLang="tr-TR" sz="1400"/>
              <a:pPr eaLnBrk="1" hangingPunct="1"/>
              <a:t>5</a:t>
            </a:fld>
            <a:endParaRPr lang="tr-TR" altLang="tr-TR" sz="1400"/>
          </a:p>
        </p:txBody>
      </p:sp>
      <p:pic>
        <p:nvPicPr>
          <p:cNvPr id="24581" name="Picture 5" descr="tara016"/>
          <p:cNvPicPr>
            <a:picLocks noChangeAspect="1" noChangeArrowheads="1"/>
          </p:cNvPicPr>
          <p:nvPr/>
        </p:nvPicPr>
        <p:blipFill>
          <a:blip r:embed="rId3">
            <a:lum bright="-44000" contrast="62000"/>
            <a:grayscl/>
            <a:extLst>
              <a:ext uri="{28A0092B-C50C-407E-A947-70E740481C1C}">
                <a14:useLocalDpi xmlns:a14="http://schemas.microsoft.com/office/drawing/2010/main" val="0"/>
              </a:ext>
            </a:extLst>
          </a:blip>
          <a:srcRect/>
          <a:stretch>
            <a:fillRect/>
          </a:stretch>
        </p:blipFill>
        <p:spPr bwMode="auto">
          <a:xfrm>
            <a:off x="2484438" y="0"/>
            <a:ext cx="633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OZMOS_ISLE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75"/>
            <a:ext cx="262731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OZMOS%20ISLEMI-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68638"/>
            <a:ext cx="27717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560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450881D0-16D7-4465-9CE3-225110004A10}" type="slidenum">
              <a:rPr lang="tr-TR" altLang="tr-TR" sz="1400"/>
              <a:pPr eaLnBrk="1" hangingPunct="1"/>
              <a:t>6</a:t>
            </a:fld>
            <a:endParaRPr lang="tr-TR" altLang="tr-TR" sz="1400"/>
          </a:p>
        </p:txBody>
      </p:sp>
      <p:sp>
        <p:nvSpPr>
          <p:cNvPr id="25605" name="Rectangle 4"/>
          <p:cNvSpPr>
            <a:spLocks noChangeArrowheads="1"/>
          </p:cNvSpPr>
          <p:nvPr/>
        </p:nvSpPr>
        <p:spPr bwMode="auto">
          <a:xfrm>
            <a:off x="250825" y="549275"/>
            <a:ext cx="8642350" cy="556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just" eaLnBrk="1" hangingPunct="1"/>
            <a:r>
              <a:rPr lang="tr-TR" altLang="tr-TR" sz="2400" b="1"/>
              <a:t>TERS OSMOZ PROSESİ</a:t>
            </a:r>
            <a:endParaRPr lang="tr-TR" altLang="tr-TR" sz="2400"/>
          </a:p>
          <a:p>
            <a:pPr algn="just" eaLnBrk="1" hangingPunct="1"/>
            <a:r>
              <a:rPr lang="tr-TR" altLang="tr-TR" sz="2400"/>
              <a:t>Su oda sıcaklığında (20-30 </a:t>
            </a:r>
            <a:r>
              <a:rPr lang="tr-TR" altLang="tr-TR" sz="2400" baseline="30000"/>
              <a:t>o</a:t>
            </a:r>
            <a:r>
              <a:rPr lang="tr-TR" altLang="tr-TR" sz="2400"/>
              <a:t>C) doğadaki en küçük sıvı moleküllü maddelerden biridir. Ters osmoz sistemler özellikle suda çözünür halde bulanan sudan daha büyük moleküllü maddeleri reddeder. Ters osmoz sistemlerindeki yarı geçirgen membran suda çözünür halde bulunan safsızlıkları tutabilir. Ters osmoz işlemini tanımlamadan önce osmoz olayını anlamak gereklidir. Suda farklı miktarda çözünmüş maddeler içeren iki farklı konsantrasyondaki çözelti yarı geçirgen bir membranla ayrıldığı zaman osmoz olayı gerçekleşir. Bazı maddeler membran arasından geçerken bazıları reddedilir. Suda çözünmüş halde bulunan maddelerin osmotik basıncı, seyreltik bölgeden konsantre bölgeye suyu geçirerek suyun seyrelmesine neden olur (Şekil 2). Membranın iki tarafında çözeltilerin konsantrasyonu eşit olunca geçiş durur.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6628"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F447F2AA-E382-406F-8382-BC69820B077E}" type="slidenum">
              <a:rPr lang="tr-TR" altLang="tr-TR" sz="1400"/>
              <a:pPr eaLnBrk="1" hangingPunct="1"/>
              <a:t>7</a:t>
            </a:fld>
            <a:endParaRPr lang="tr-TR" altLang="tr-TR" sz="1400"/>
          </a:p>
        </p:txBody>
      </p:sp>
      <p:pic>
        <p:nvPicPr>
          <p:cNvPr id="266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33375"/>
            <a:ext cx="756126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5"/>
          <p:cNvSpPr>
            <a:spLocks noChangeArrowheads="1"/>
          </p:cNvSpPr>
          <p:nvPr/>
        </p:nvSpPr>
        <p:spPr bwMode="auto">
          <a:xfrm>
            <a:off x="323850" y="4005263"/>
            <a:ext cx="4613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a:t>                                             </a:t>
            </a:r>
          </a:p>
        </p:txBody>
      </p:sp>
      <p:sp>
        <p:nvSpPr>
          <p:cNvPr id="26631" name="Rectangle 6"/>
          <p:cNvSpPr>
            <a:spLocks noChangeArrowheads="1"/>
          </p:cNvSpPr>
          <p:nvPr/>
        </p:nvSpPr>
        <p:spPr bwMode="auto">
          <a:xfrm>
            <a:off x="2411413" y="3860800"/>
            <a:ext cx="3663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b="1"/>
              <a:t>Şekil 2</a:t>
            </a:r>
            <a:r>
              <a:rPr lang="tr-TR" altLang="tr-TR"/>
              <a:t>. Osmoz İşlemi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765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E6469833-A976-4E96-B8B5-1A5B3B6326ED}" type="slidenum">
              <a:rPr lang="tr-TR" altLang="tr-TR" sz="1400"/>
              <a:pPr eaLnBrk="1" hangingPunct="1"/>
              <a:t>8</a:t>
            </a:fld>
            <a:endParaRPr lang="tr-TR" altLang="tr-TR" sz="1400"/>
          </a:p>
        </p:txBody>
      </p:sp>
      <p:sp>
        <p:nvSpPr>
          <p:cNvPr id="27653" name="Rectangle 5"/>
          <p:cNvSpPr>
            <a:spLocks noChangeArrowheads="1"/>
          </p:cNvSpPr>
          <p:nvPr/>
        </p:nvSpPr>
        <p:spPr bwMode="auto">
          <a:xfrm>
            <a:off x="539750" y="350838"/>
            <a:ext cx="7848600" cy="155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2400">
                <a:cs typeface="Times New Roman" pitchFamily="18" charset="0"/>
              </a:rPr>
              <a:t>Ters osmoz işleminde ise konsantre bölgeye basınç uygulanarak osmoz işlemi tersine çevrilir. Yeterli basınç altında su konsantre bölgeden seyreltik bölgeye yarı geçirgen membran arasından geçer</a:t>
            </a:r>
            <a:endParaRPr lang="tr-TR" altLang="tr-TR" sz="1800"/>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05038"/>
            <a:ext cx="806450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6"/>
          <p:cNvSpPr>
            <a:spLocks noChangeArrowheads="1"/>
          </p:cNvSpPr>
          <p:nvPr/>
        </p:nvSpPr>
        <p:spPr bwMode="auto">
          <a:xfrm>
            <a:off x="-2465388" y="5187950"/>
            <a:ext cx="2571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200">
                <a:latin typeface="Arial Narrow" pitchFamily="34" charset="0"/>
                <a:cs typeface="Times New Roman" pitchFamily="18" charset="0"/>
              </a:rPr>
              <a:t> </a:t>
            </a:r>
            <a:r>
              <a:rPr lang="tr-TR" altLang="tr-TR" sz="1100"/>
              <a:t> </a:t>
            </a:r>
            <a:endParaRPr lang="tr-TR" altLang="tr-T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2 Altbilgi Yer Tutucusu"/>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1400" smtClean="0"/>
              <a:t>KİM231 END.KİM.I -  Doç.Dr.Kamran POLAT</a:t>
            </a:r>
            <a:endParaRPr lang="tr-TR" altLang="tr-TR" sz="1400"/>
          </a:p>
        </p:txBody>
      </p:sp>
      <p:sp>
        <p:nvSpPr>
          <p:cNvPr id="2867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BFA5AAA2-F92A-4FC9-9EF7-CD5343C5ED8C}" type="slidenum">
              <a:rPr lang="tr-TR" altLang="tr-TR" sz="1400"/>
              <a:pPr eaLnBrk="1" hangingPunct="1"/>
              <a:t>9</a:t>
            </a:fld>
            <a:endParaRPr lang="tr-TR" altLang="tr-TR" sz="1400"/>
          </a:p>
        </p:txBody>
      </p:sp>
      <p:sp>
        <p:nvSpPr>
          <p:cNvPr id="28677" name="Rectangle 4"/>
          <p:cNvSpPr>
            <a:spLocks noChangeArrowheads="1"/>
          </p:cNvSpPr>
          <p:nvPr/>
        </p:nvSpPr>
        <p:spPr bwMode="auto">
          <a:xfrm>
            <a:off x="250825" y="354013"/>
            <a:ext cx="8647113" cy="59340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tr-TR" altLang="tr-TR" sz="2400" b="1">
                <a:solidFill>
                  <a:srgbClr val="FF6600"/>
                </a:solidFill>
              </a:rPr>
              <a:t>Prensip ve Teknik:</a:t>
            </a:r>
            <a:r>
              <a:rPr lang="tr-TR" altLang="tr-TR" sz="2400" b="1"/>
              <a:t> Tuzlu ve tatlı su, yarı geçirgen bir zarla (membran) ayrılan bir kaba konulduğunda, tatlı su tarafından tuzlu su tarafına geçiş başlar ve giderek tuzlu su tarafındaki su miktarı artarken, tatlı su tarafındaki su miktarı azalır. Doğada sıkça rastlanan bu olaya </a:t>
            </a:r>
            <a:r>
              <a:rPr lang="tr-TR" altLang="tr-TR" sz="2400" b="1">
                <a:solidFill>
                  <a:srgbClr val="6600FF"/>
                </a:solidFill>
              </a:rPr>
              <a:t>osmoz</a:t>
            </a:r>
            <a:r>
              <a:rPr lang="tr-TR" altLang="tr-TR" sz="2400" b="1"/>
              <a:t> adı verilir. Hücrelerin bulundukları ortamdan su emmeleri osmoz olayı ile olur.</a:t>
            </a:r>
            <a:endParaRPr lang="tr-TR" altLang="tr-TR" sz="2400"/>
          </a:p>
          <a:p>
            <a:pPr eaLnBrk="1" hangingPunct="1"/>
            <a:r>
              <a:rPr lang="en-US" altLang="tr-TR" sz="2400" b="1"/>
              <a:t>Osmotik Basınç: Eğer tuzlu su tarafından basınç uygulanırsa, tatlı sudan tuzlu suya olan su geçişi durdurulabilir. Bu akışı durdurabilecek olan basınç, tatlı suyun tuzlu su tarafına geçmesine neden olan osmotik basınca eşittir.</a:t>
            </a:r>
            <a:endParaRPr lang="tr-TR" altLang="tr-TR" sz="2400"/>
          </a:p>
          <a:p>
            <a:pPr eaLnBrk="1" hangingPunct="1"/>
            <a:r>
              <a:rPr lang="en-US" altLang="tr-TR" sz="2400" b="1">
                <a:solidFill>
                  <a:srgbClr val="CC00FF"/>
                </a:solidFill>
              </a:rPr>
              <a:t>Ters Osmoz</a:t>
            </a:r>
            <a:r>
              <a:rPr lang="en-US" altLang="tr-TR" sz="2400" b="1">
                <a:solidFill>
                  <a:srgbClr val="663300"/>
                </a:solidFill>
              </a:rPr>
              <a:t>:</a:t>
            </a:r>
            <a:r>
              <a:rPr lang="en-US" altLang="tr-TR" sz="2400" b="1"/>
              <a:t> Tuzlu su tarafına osmotik basınçtan daha fazla bir basınç uygulanırsa, akış ters yönde, tuzlu su tarafından tatlı su tarafına olur. Bu olaya ters osmoz olayı denir. Ters osmoz kesinlikle bir filtrasyon değildir.</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417</TotalTime>
  <Words>458</Words>
  <Application>Microsoft Office PowerPoint</Application>
  <PresentationFormat>Ekran Gösterisi (4:3)</PresentationFormat>
  <Paragraphs>70</Paragraphs>
  <Slides>21</Slides>
  <Notes>15</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21</vt:i4>
      </vt:variant>
    </vt:vector>
  </HeadingPairs>
  <TitlesOfParts>
    <vt:vector size="29" baseType="lpstr">
      <vt:lpstr>Arial</vt:lpstr>
      <vt:lpstr>Arial Black</vt:lpstr>
      <vt:lpstr>Arial Narrow</vt:lpstr>
      <vt:lpstr>Century Schoolbook</vt:lpstr>
      <vt:lpstr>Times New Roman</vt:lpstr>
      <vt:lpstr>Wingdings</vt:lpstr>
      <vt:lpstr>Wingdings 2</vt:lpstr>
      <vt:lpstr>Cumba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Şekil 2.4. Suyun tuzluluğunu gidermek için kullanılan elektrodiyaliz sistemi</vt:lpstr>
      <vt:lpstr>PowerPoint Sunusu</vt:lpstr>
      <vt:lpstr>PowerPoint Sunusu</vt:lpstr>
      <vt:lpstr>PowerPoint Sunusu</vt:lpstr>
      <vt:lpstr>Şekil 2.5. Aktifleştirilmiş çamur prosesi ile atık suların arıtılması</vt:lpstr>
      <vt:lpstr>PowerPoint Sunusu</vt:lpstr>
      <vt:lpstr>PowerPoint Sunusu</vt:lpstr>
      <vt:lpstr>PowerPoint Sunusu</vt:lpstr>
      <vt:lpstr>PowerPoint Sunusu</vt:lpstr>
      <vt:lpstr>PowerPoint Sunusu</vt:lpstr>
    </vt:vector>
  </TitlesOfParts>
  <Company>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Kamran POLAT</dc:creator>
  <cp:lastModifiedBy>Kamran Polat</cp:lastModifiedBy>
  <cp:revision>36</cp:revision>
  <dcterms:created xsi:type="dcterms:W3CDTF">2006-09-22T12:58:58Z</dcterms:created>
  <dcterms:modified xsi:type="dcterms:W3CDTF">2018-10-03T10:15:23Z</dcterms:modified>
</cp:coreProperties>
</file>