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  <p:sldId id="266" r:id="rId12"/>
    <p:sldId id="263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72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 snapToObjects="1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E11AFF-36F4-E04C-ADF5-5DA0A2E15DC1}" type="doc">
      <dgm:prSet loTypeId="urn:microsoft.com/office/officeart/2005/8/layout/cycle8" loCatId="" qsTypeId="urn:microsoft.com/office/officeart/2005/8/quickstyle/simple1" qsCatId="simple" csTypeId="urn:microsoft.com/office/officeart/2005/8/colors/accent1_2" csCatId="accent1" phldr="1"/>
      <dgm:spPr/>
    </dgm:pt>
    <dgm:pt modelId="{D7E484D7-7418-7A40-822D-90F036FB73EB}">
      <dgm:prSet phldrT="[Metin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tr-TR" dirty="0"/>
            <a:t>Davranışsal Özellikler</a:t>
          </a:r>
        </a:p>
      </dgm:t>
    </dgm:pt>
    <dgm:pt modelId="{84169CFF-F607-6545-8EF0-A7C49A058DAE}" type="parTrans" cxnId="{D9380204-2E37-6F4E-A198-8528A910C9CD}">
      <dgm:prSet/>
      <dgm:spPr/>
      <dgm:t>
        <a:bodyPr/>
        <a:lstStyle/>
        <a:p>
          <a:endParaRPr lang="tr-TR"/>
        </a:p>
      </dgm:t>
    </dgm:pt>
    <dgm:pt modelId="{31DC507A-9A25-8F40-AEBD-29DDEA841794}" type="sibTrans" cxnId="{D9380204-2E37-6F4E-A198-8528A910C9CD}">
      <dgm:prSet/>
      <dgm:spPr/>
      <dgm:t>
        <a:bodyPr/>
        <a:lstStyle/>
        <a:p>
          <a:endParaRPr lang="tr-TR"/>
        </a:p>
      </dgm:t>
    </dgm:pt>
    <dgm:pt modelId="{019F87CE-00A9-B448-907F-9E67965552C4}">
      <dgm:prSet phldrT="[Metin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tr-TR" dirty="0"/>
            <a:t>Sosyokültürel ve Ekonomik Özellikler</a:t>
          </a:r>
        </a:p>
      </dgm:t>
    </dgm:pt>
    <dgm:pt modelId="{166B46D6-E5EA-984D-BAD2-B77F9E917043}" type="parTrans" cxnId="{6A4AF3BC-0D77-4A49-8D3D-2CC28DA9A943}">
      <dgm:prSet/>
      <dgm:spPr/>
      <dgm:t>
        <a:bodyPr/>
        <a:lstStyle/>
        <a:p>
          <a:endParaRPr lang="tr-TR"/>
        </a:p>
      </dgm:t>
    </dgm:pt>
    <dgm:pt modelId="{10733DFE-B8DD-1942-8708-EE61275CDE23}" type="sibTrans" cxnId="{6A4AF3BC-0D77-4A49-8D3D-2CC28DA9A943}">
      <dgm:prSet/>
      <dgm:spPr/>
      <dgm:t>
        <a:bodyPr/>
        <a:lstStyle/>
        <a:p>
          <a:endParaRPr lang="tr-TR"/>
        </a:p>
      </dgm:t>
    </dgm:pt>
    <dgm:pt modelId="{3B1BC9B8-28D1-464F-AACA-92A55094F90A}">
      <dgm:prSet phldrT="[Metin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tr-TR" dirty="0"/>
            <a:t>Fiziksel ve Biyolojik Özellikler</a:t>
          </a:r>
        </a:p>
      </dgm:t>
    </dgm:pt>
    <dgm:pt modelId="{410CE572-5613-5B48-9BB2-1CA0F3934CA0}" type="parTrans" cxnId="{00CC5C04-BFD1-4C41-8777-14F3DC27EC89}">
      <dgm:prSet/>
      <dgm:spPr/>
      <dgm:t>
        <a:bodyPr/>
        <a:lstStyle/>
        <a:p>
          <a:endParaRPr lang="tr-TR"/>
        </a:p>
      </dgm:t>
    </dgm:pt>
    <dgm:pt modelId="{65C27B79-79A1-C34C-B4E2-C7F3B80C719B}" type="sibTrans" cxnId="{00CC5C04-BFD1-4C41-8777-14F3DC27EC89}">
      <dgm:prSet/>
      <dgm:spPr/>
      <dgm:t>
        <a:bodyPr/>
        <a:lstStyle/>
        <a:p>
          <a:endParaRPr lang="tr-TR"/>
        </a:p>
      </dgm:t>
    </dgm:pt>
    <dgm:pt modelId="{22553735-B56A-D44D-A4D4-09A62AE902F0}" type="pres">
      <dgm:prSet presAssocID="{A7E11AFF-36F4-E04C-ADF5-5DA0A2E15DC1}" presName="compositeShape" presStyleCnt="0">
        <dgm:presLayoutVars>
          <dgm:chMax val="7"/>
          <dgm:dir/>
          <dgm:resizeHandles val="exact"/>
        </dgm:presLayoutVars>
      </dgm:prSet>
      <dgm:spPr/>
    </dgm:pt>
    <dgm:pt modelId="{2E438665-D969-4F4B-8DA3-F2CA85A62711}" type="pres">
      <dgm:prSet presAssocID="{A7E11AFF-36F4-E04C-ADF5-5DA0A2E15DC1}" presName="wedge1" presStyleLbl="node1" presStyleIdx="0" presStyleCnt="3"/>
      <dgm:spPr/>
    </dgm:pt>
    <dgm:pt modelId="{B1C95EFD-5373-844D-BA36-7DA23EA6CDDA}" type="pres">
      <dgm:prSet presAssocID="{A7E11AFF-36F4-E04C-ADF5-5DA0A2E15DC1}" presName="dummy1a" presStyleCnt="0"/>
      <dgm:spPr/>
    </dgm:pt>
    <dgm:pt modelId="{D77DE702-D7D3-B542-9A67-7B0C8014CF16}" type="pres">
      <dgm:prSet presAssocID="{A7E11AFF-36F4-E04C-ADF5-5DA0A2E15DC1}" presName="dummy1b" presStyleCnt="0"/>
      <dgm:spPr/>
    </dgm:pt>
    <dgm:pt modelId="{9FE74F1D-A518-C046-A8B3-2C47717E6EC4}" type="pres">
      <dgm:prSet presAssocID="{A7E11AFF-36F4-E04C-ADF5-5DA0A2E15DC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89935F1-EF88-334C-BDBC-679BB9AFBF8D}" type="pres">
      <dgm:prSet presAssocID="{A7E11AFF-36F4-E04C-ADF5-5DA0A2E15DC1}" presName="wedge2" presStyleLbl="node1" presStyleIdx="1" presStyleCnt="3"/>
      <dgm:spPr/>
    </dgm:pt>
    <dgm:pt modelId="{8B86D82B-4625-014C-8C5E-3A57F00F3FBF}" type="pres">
      <dgm:prSet presAssocID="{A7E11AFF-36F4-E04C-ADF5-5DA0A2E15DC1}" presName="dummy2a" presStyleCnt="0"/>
      <dgm:spPr/>
    </dgm:pt>
    <dgm:pt modelId="{37A3FC75-8ECF-5243-94CE-5EFA763B631E}" type="pres">
      <dgm:prSet presAssocID="{A7E11AFF-36F4-E04C-ADF5-5DA0A2E15DC1}" presName="dummy2b" presStyleCnt="0"/>
      <dgm:spPr/>
    </dgm:pt>
    <dgm:pt modelId="{4A67BB2F-0C8C-F749-B047-8E4F1B07793F}" type="pres">
      <dgm:prSet presAssocID="{A7E11AFF-36F4-E04C-ADF5-5DA0A2E15DC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4937BB5-B76C-8642-A5CA-8B547ECE8938}" type="pres">
      <dgm:prSet presAssocID="{A7E11AFF-36F4-E04C-ADF5-5DA0A2E15DC1}" presName="wedge3" presStyleLbl="node1" presStyleIdx="2" presStyleCnt="3"/>
      <dgm:spPr/>
    </dgm:pt>
    <dgm:pt modelId="{A878CFD0-928E-9348-8E54-F3491070A55A}" type="pres">
      <dgm:prSet presAssocID="{A7E11AFF-36F4-E04C-ADF5-5DA0A2E15DC1}" presName="dummy3a" presStyleCnt="0"/>
      <dgm:spPr/>
    </dgm:pt>
    <dgm:pt modelId="{6A09EE14-8B91-AA4F-99D4-2A4AF962DDBE}" type="pres">
      <dgm:prSet presAssocID="{A7E11AFF-36F4-E04C-ADF5-5DA0A2E15DC1}" presName="dummy3b" presStyleCnt="0"/>
      <dgm:spPr/>
    </dgm:pt>
    <dgm:pt modelId="{906E4E28-F1A3-524D-8AD3-BFDAD621C12F}" type="pres">
      <dgm:prSet presAssocID="{A7E11AFF-36F4-E04C-ADF5-5DA0A2E15DC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E8533524-5915-5442-8A81-6BF973FC7293}" type="pres">
      <dgm:prSet presAssocID="{31DC507A-9A25-8F40-AEBD-29DDEA841794}" presName="arrowWedge1" presStyleLbl="fgSibTrans2D1" presStyleIdx="0" presStyleCnt="3"/>
      <dgm:spPr/>
    </dgm:pt>
    <dgm:pt modelId="{A3C4DE62-4254-6749-86C5-B4918FBE9A4B}" type="pres">
      <dgm:prSet presAssocID="{10733DFE-B8DD-1942-8708-EE61275CDE23}" presName="arrowWedge2" presStyleLbl="fgSibTrans2D1" presStyleIdx="1" presStyleCnt="3"/>
      <dgm:spPr/>
    </dgm:pt>
    <dgm:pt modelId="{14A05009-5900-F24B-BF77-F901D55F057F}" type="pres">
      <dgm:prSet presAssocID="{65C27B79-79A1-C34C-B4E2-C7F3B80C719B}" presName="arrowWedge3" presStyleLbl="fgSibTrans2D1" presStyleIdx="2" presStyleCnt="3"/>
      <dgm:spPr/>
    </dgm:pt>
  </dgm:ptLst>
  <dgm:cxnLst>
    <dgm:cxn modelId="{D9380204-2E37-6F4E-A198-8528A910C9CD}" srcId="{A7E11AFF-36F4-E04C-ADF5-5DA0A2E15DC1}" destId="{D7E484D7-7418-7A40-822D-90F036FB73EB}" srcOrd="0" destOrd="0" parTransId="{84169CFF-F607-6545-8EF0-A7C49A058DAE}" sibTransId="{31DC507A-9A25-8F40-AEBD-29DDEA841794}"/>
    <dgm:cxn modelId="{00CC5C04-BFD1-4C41-8777-14F3DC27EC89}" srcId="{A7E11AFF-36F4-E04C-ADF5-5DA0A2E15DC1}" destId="{3B1BC9B8-28D1-464F-AACA-92A55094F90A}" srcOrd="2" destOrd="0" parTransId="{410CE572-5613-5B48-9BB2-1CA0F3934CA0}" sibTransId="{65C27B79-79A1-C34C-B4E2-C7F3B80C719B}"/>
    <dgm:cxn modelId="{DB0D585A-38DD-F74B-8AA2-D123782CCCE4}" type="presOf" srcId="{019F87CE-00A9-B448-907F-9E67965552C4}" destId="{A89935F1-EF88-334C-BDBC-679BB9AFBF8D}" srcOrd="0" destOrd="0" presId="urn:microsoft.com/office/officeart/2005/8/layout/cycle8"/>
    <dgm:cxn modelId="{0994D780-9DC9-A542-AB5F-FD050A2A886A}" type="presOf" srcId="{3B1BC9B8-28D1-464F-AACA-92A55094F90A}" destId="{906E4E28-F1A3-524D-8AD3-BFDAD621C12F}" srcOrd="1" destOrd="0" presId="urn:microsoft.com/office/officeart/2005/8/layout/cycle8"/>
    <dgm:cxn modelId="{D5077CA2-AF31-C546-8B17-F4C389205BBE}" type="presOf" srcId="{A7E11AFF-36F4-E04C-ADF5-5DA0A2E15DC1}" destId="{22553735-B56A-D44D-A4D4-09A62AE902F0}" srcOrd="0" destOrd="0" presId="urn:microsoft.com/office/officeart/2005/8/layout/cycle8"/>
    <dgm:cxn modelId="{6A4AF3BC-0D77-4A49-8D3D-2CC28DA9A943}" srcId="{A7E11AFF-36F4-E04C-ADF5-5DA0A2E15DC1}" destId="{019F87CE-00A9-B448-907F-9E67965552C4}" srcOrd="1" destOrd="0" parTransId="{166B46D6-E5EA-984D-BAD2-B77F9E917043}" sibTransId="{10733DFE-B8DD-1942-8708-EE61275CDE23}"/>
    <dgm:cxn modelId="{6CD20CF0-BB1F-F445-B347-CEBC35933D69}" type="presOf" srcId="{D7E484D7-7418-7A40-822D-90F036FB73EB}" destId="{2E438665-D969-4F4B-8DA3-F2CA85A62711}" srcOrd="0" destOrd="0" presId="urn:microsoft.com/office/officeart/2005/8/layout/cycle8"/>
    <dgm:cxn modelId="{D7EDC4F6-06F7-AA4E-B10F-58B7F53E324F}" type="presOf" srcId="{D7E484D7-7418-7A40-822D-90F036FB73EB}" destId="{9FE74F1D-A518-C046-A8B3-2C47717E6EC4}" srcOrd="1" destOrd="0" presId="urn:microsoft.com/office/officeart/2005/8/layout/cycle8"/>
    <dgm:cxn modelId="{850D77FA-0BBA-A542-8D07-8641008091B1}" type="presOf" srcId="{3B1BC9B8-28D1-464F-AACA-92A55094F90A}" destId="{B4937BB5-B76C-8642-A5CA-8B547ECE8938}" srcOrd="0" destOrd="0" presId="urn:microsoft.com/office/officeart/2005/8/layout/cycle8"/>
    <dgm:cxn modelId="{6E78CEFF-3A73-E74E-A590-E8C5275840D0}" type="presOf" srcId="{019F87CE-00A9-B448-907F-9E67965552C4}" destId="{4A67BB2F-0C8C-F749-B047-8E4F1B07793F}" srcOrd="1" destOrd="0" presId="urn:microsoft.com/office/officeart/2005/8/layout/cycle8"/>
    <dgm:cxn modelId="{2CBF273A-3D2A-A640-B4E8-95E15CEEABED}" type="presParOf" srcId="{22553735-B56A-D44D-A4D4-09A62AE902F0}" destId="{2E438665-D969-4F4B-8DA3-F2CA85A62711}" srcOrd="0" destOrd="0" presId="urn:microsoft.com/office/officeart/2005/8/layout/cycle8"/>
    <dgm:cxn modelId="{5F657A02-9022-4546-8593-15CA049C6A06}" type="presParOf" srcId="{22553735-B56A-D44D-A4D4-09A62AE902F0}" destId="{B1C95EFD-5373-844D-BA36-7DA23EA6CDDA}" srcOrd="1" destOrd="0" presId="urn:microsoft.com/office/officeart/2005/8/layout/cycle8"/>
    <dgm:cxn modelId="{22A18939-4026-3F44-B7E3-7BD589C6BF25}" type="presParOf" srcId="{22553735-B56A-D44D-A4D4-09A62AE902F0}" destId="{D77DE702-D7D3-B542-9A67-7B0C8014CF16}" srcOrd="2" destOrd="0" presId="urn:microsoft.com/office/officeart/2005/8/layout/cycle8"/>
    <dgm:cxn modelId="{C6427C9D-F50B-6D42-97A7-45DE0187DD00}" type="presParOf" srcId="{22553735-B56A-D44D-A4D4-09A62AE902F0}" destId="{9FE74F1D-A518-C046-A8B3-2C47717E6EC4}" srcOrd="3" destOrd="0" presId="urn:microsoft.com/office/officeart/2005/8/layout/cycle8"/>
    <dgm:cxn modelId="{2E57C9DE-9A82-FD44-B74E-9C10CA0C5FB6}" type="presParOf" srcId="{22553735-B56A-D44D-A4D4-09A62AE902F0}" destId="{A89935F1-EF88-334C-BDBC-679BB9AFBF8D}" srcOrd="4" destOrd="0" presId="urn:microsoft.com/office/officeart/2005/8/layout/cycle8"/>
    <dgm:cxn modelId="{BD0A78BB-FAB5-4A43-AEF9-8EC39316830F}" type="presParOf" srcId="{22553735-B56A-D44D-A4D4-09A62AE902F0}" destId="{8B86D82B-4625-014C-8C5E-3A57F00F3FBF}" srcOrd="5" destOrd="0" presId="urn:microsoft.com/office/officeart/2005/8/layout/cycle8"/>
    <dgm:cxn modelId="{8C7E9915-C0E5-A942-B664-FC13C64D016A}" type="presParOf" srcId="{22553735-B56A-D44D-A4D4-09A62AE902F0}" destId="{37A3FC75-8ECF-5243-94CE-5EFA763B631E}" srcOrd="6" destOrd="0" presId="urn:microsoft.com/office/officeart/2005/8/layout/cycle8"/>
    <dgm:cxn modelId="{C8A1C8C0-6816-5D48-A78F-8B22B21FEB37}" type="presParOf" srcId="{22553735-B56A-D44D-A4D4-09A62AE902F0}" destId="{4A67BB2F-0C8C-F749-B047-8E4F1B07793F}" srcOrd="7" destOrd="0" presId="urn:microsoft.com/office/officeart/2005/8/layout/cycle8"/>
    <dgm:cxn modelId="{A7A7E8A6-3E97-5747-B51C-BEEB1509E0AA}" type="presParOf" srcId="{22553735-B56A-D44D-A4D4-09A62AE902F0}" destId="{B4937BB5-B76C-8642-A5CA-8B547ECE8938}" srcOrd="8" destOrd="0" presId="urn:microsoft.com/office/officeart/2005/8/layout/cycle8"/>
    <dgm:cxn modelId="{DD565A7A-19E4-8248-A649-FC8656EFD134}" type="presParOf" srcId="{22553735-B56A-D44D-A4D4-09A62AE902F0}" destId="{A878CFD0-928E-9348-8E54-F3491070A55A}" srcOrd="9" destOrd="0" presId="urn:microsoft.com/office/officeart/2005/8/layout/cycle8"/>
    <dgm:cxn modelId="{DF3E4677-E121-0948-B6AC-224E98442686}" type="presParOf" srcId="{22553735-B56A-D44D-A4D4-09A62AE902F0}" destId="{6A09EE14-8B91-AA4F-99D4-2A4AF962DDBE}" srcOrd="10" destOrd="0" presId="urn:microsoft.com/office/officeart/2005/8/layout/cycle8"/>
    <dgm:cxn modelId="{C0205C0D-99C4-164D-9218-C1D2862C0348}" type="presParOf" srcId="{22553735-B56A-D44D-A4D4-09A62AE902F0}" destId="{906E4E28-F1A3-524D-8AD3-BFDAD621C12F}" srcOrd="11" destOrd="0" presId="urn:microsoft.com/office/officeart/2005/8/layout/cycle8"/>
    <dgm:cxn modelId="{A354333E-BB0E-1B40-A942-E60BC6761630}" type="presParOf" srcId="{22553735-B56A-D44D-A4D4-09A62AE902F0}" destId="{E8533524-5915-5442-8A81-6BF973FC7293}" srcOrd="12" destOrd="0" presId="urn:microsoft.com/office/officeart/2005/8/layout/cycle8"/>
    <dgm:cxn modelId="{9281D833-C24A-F64D-9145-9693E5802348}" type="presParOf" srcId="{22553735-B56A-D44D-A4D4-09A62AE902F0}" destId="{A3C4DE62-4254-6749-86C5-B4918FBE9A4B}" srcOrd="13" destOrd="0" presId="urn:microsoft.com/office/officeart/2005/8/layout/cycle8"/>
    <dgm:cxn modelId="{94675A9F-8050-3549-B074-BC5EC4330AED}" type="presParOf" srcId="{22553735-B56A-D44D-A4D4-09A62AE902F0}" destId="{14A05009-5900-F24B-BF77-F901D55F057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101517-F26C-F244-82A3-FCC6C0406606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1"/>
      <dgm:spPr/>
    </dgm:pt>
    <dgm:pt modelId="{57C414F3-8765-B245-B934-3D4A199E3737}">
      <dgm:prSet phldrT="[Metin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2000" b="1" dirty="0">
              <a:solidFill>
                <a:schemeClr val="accent1">
                  <a:lumMod val="75000"/>
                </a:schemeClr>
              </a:solidFill>
            </a:rPr>
            <a:t>Aile yapısındaki farklılıklar </a:t>
          </a:r>
        </a:p>
      </dgm:t>
    </dgm:pt>
    <dgm:pt modelId="{A8E51669-FB94-7D4D-8DC2-83589D036B11}" type="parTrans" cxnId="{9DAD0F47-3D66-9344-BEA7-F6398806DB5B}">
      <dgm:prSet/>
      <dgm:spPr/>
      <dgm:t>
        <a:bodyPr/>
        <a:lstStyle/>
        <a:p>
          <a:endParaRPr lang="tr-TR" sz="2000" b="1"/>
        </a:p>
      </dgm:t>
    </dgm:pt>
    <dgm:pt modelId="{4E0BA026-BA15-5D45-8579-8D107DE3BC33}" type="sibTrans" cxnId="{9DAD0F47-3D66-9344-BEA7-F6398806DB5B}">
      <dgm:prSet/>
      <dgm:spPr/>
      <dgm:t>
        <a:bodyPr/>
        <a:lstStyle/>
        <a:p>
          <a:endParaRPr lang="tr-TR" sz="2000" b="1"/>
        </a:p>
      </dgm:t>
    </dgm:pt>
    <dgm:pt modelId="{86C6EC45-1458-404F-B477-D3CEFEC0CCBA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2000" b="1" dirty="0"/>
            <a:t>Ailenin </a:t>
          </a:r>
          <a:r>
            <a:rPr lang="tr-TR" sz="2000" b="1" dirty="0" err="1"/>
            <a:t>eğitim</a:t>
          </a:r>
          <a:r>
            <a:rPr lang="tr-TR" sz="2000" b="1" dirty="0"/>
            <a:t> </a:t>
          </a:r>
          <a:r>
            <a:rPr lang="tr-TR" sz="2000" b="1" dirty="0" err="1"/>
            <a:t>anlayışı</a:t>
          </a:r>
          <a:r>
            <a:rPr lang="tr-TR" sz="2000" b="1" dirty="0"/>
            <a:t> ve tutumlarındaki farklılıklar </a:t>
          </a:r>
        </a:p>
      </dgm:t>
    </dgm:pt>
    <dgm:pt modelId="{035DB0E7-96CC-844C-B99D-8ED7F6BB0594}" type="parTrans" cxnId="{6005D193-B59F-D641-9074-D1AA918BC0DB}">
      <dgm:prSet/>
      <dgm:spPr/>
      <dgm:t>
        <a:bodyPr/>
        <a:lstStyle/>
        <a:p>
          <a:endParaRPr lang="tr-TR" sz="2000" b="1"/>
        </a:p>
      </dgm:t>
    </dgm:pt>
    <dgm:pt modelId="{1702DFFD-1B2C-7E4A-AEA2-1A23017E8989}" type="sibTrans" cxnId="{6005D193-B59F-D641-9074-D1AA918BC0DB}">
      <dgm:prSet/>
      <dgm:spPr/>
      <dgm:t>
        <a:bodyPr/>
        <a:lstStyle/>
        <a:p>
          <a:endParaRPr lang="tr-TR" sz="2000" b="1"/>
        </a:p>
      </dgm:t>
    </dgm:pt>
    <dgm:pt modelId="{CDB12F50-D2C7-4242-8912-F1CBCB70152E}">
      <dgm:prSet phldrT="[Metin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tr-TR" sz="2000" b="1" dirty="0">
              <a:solidFill>
                <a:schemeClr val="accent1">
                  <a:lumMod val="75000"/>
                </a:schemeClr>
              </a:solidFill>
            </a:rPr>
            <a:t>Ailenin yaşadığı çevrenin olanakları</a:t>
          </a:r>
        </a:p>
      </dgm:t>
    </dgm:pt>
    <dgm:pt modelId="{F0616D7A-D155-DE42-91D9-38B5C72C9CC2}" type="parTrans" cxnId="{1B4E3B61-2C6C-7E40-AAA8-2399EFDD5436}">
      <dgm:prSet/>
      <dgm:spPr/>
      <dgm:t>
        <a:bodyPr/>
        <a:lstStyle/>
        <a:p>
          <a:endParaRPr lang="tr-TR" sz="2000" b="1"/>
        </a:p>
      </dgm:t>
    </dgm:pt>
    <dgm:pt modelId="{6A076CB6-C5FE-1A49-B3C0-0FF3EAFAE9AD}" type="sibTrans" cxnId="{1B4E3B61-2C6C-7E40-AAA8-2399EFDD5436}">
      <dgm:prSet/>
      <dgm:spPr/>
      <dgm:t>
        <a:bodyPr/>
        <a:lstStyle/>
        <a:p>
          <a:endParaRPr lang="tr-TR" sz="2000" b="1"/>
        </a:p>
      </dgm:t>
    </dgm:pt>
    <dgm:pt modelId="{F02BC527-D113-E44D-A68B-D941921EF123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800" b="1" dirty="0"/>
            <a:t>Ailenin sosyal, </a:t>
          </a:r>
          <a:r>
            <a:rPr lang="tr-TR" sz="1800" b="1" dirty="0" err="1"/>
            <a:t>kültürel</a:t>
          </a:r>
          <a:r>
            <a:rPr lang="tr-TR" sz="1800" b="1" dirty="0"/>
            <a:t> ve ekonomik durumundaki farklılıklar </a:t>
          </a:r>
        </a:p>
      </dgm:t>
    </dgm:pt>
    <dgm:pt modelId="{EF5992B8-4646-DA4E-870A-A793A9461835}" type="parTrans" cxnId="{1B17706A-3663-EF44-A326-D800FBAEFEE2}">
      <dgm:prSet/>
      <dgm:spPr/>
      <dgm:t>
        <a:bodyPr/>
        <a:lstStyle/>
        <a:p>
          <a:endParaRPr lang="tr-TR" sz="2000" b="1"/>
        </a:p>
      </dgm:t>
    </dgm:pt>
    <dgm:pt modelId="{0397E13D-D4C0-0F45-A3A4-55494399AA7E}" type="sibTrans" cxnId="{1B17706A-3663-EF44-A326-D800FBAEFEE2}">
      <dgm:prSet/>
      <dgm:spPr/>
      <dgm:t>
        <a:bodyPr/>
        <a:lstStyle/>
        <a:p>
          <a:endParaRPr lang="tr-TR" sz="2000" b="1"/>
        </a:p>
      </dgm:t>
    </dgm:pt>
    <dgm:pt modelId="{90B16923-FC98-4241-A696-3C77DA1ADD74}" type="pres">
      <dgm:prSet presAssocID="{F7101517-F26C-F244-82A3-FCC6C0406606}" presName="Name0" presStyleCnt="0">
        <dgm:presLayoutVars>
          <dgm:dir/>
          <dgm:animLvl val="lvl"/>
          <dgm:resizeHandles val="exact"/>
        </dgm:presLayoutVars>
      </dgm:prSet>
      <dgm:spPr/>
    </dgm:pt>
    <dgm:pt modelId="{EFE4E187-FB7C-E543-B652-F5AD1794D30C}" type="pres">
      <dgm:prSet presAssocID="{57C414F3-8765-B245-B934-3D4A199E3737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ABD8E99-C303-854E-A939-BA796B72D563}" type="pres">
      <dgm:prSet presAssocID="{4E0BA026-BA15-5D45-8579-8D107DE3BC33}" presName="parTxOnlySpace" presStyleCnt="0"/>
      <dgm:spPr/>
    </dgm:pt>
    <dgm:pt modelId="{ACB69AF1-0520-8E45-B1F3-17938CBB87A1}" type="pres">
      <dgm:prSet presAssocID="{86C6EC45-1458-404F-B477-D3CEFEC0CCB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CAAB5FF-9939-7048-B69A-ACA16C95DFE5}" type="pres">
      <dgm:prSet presAssocID="{1702DFFD-1B2C-7E4A-AEA2-1A23017E8989}" presName="parTxOnlySpace" presStyleCnt="0"/>
      <dgm:spPr/>
    </dgm:pt>
    <dgm:pt modelId="{1E2B04AD-DC64-DE4C-87DD-303D89DB5B37}" type="pres">
      <dgm:prSet presAssocID="{CDB12F50-D2C7-4242-8912-F1CBCB70152E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34C5072-AE1F-FB49-BD17-5F169DBE3D1D}" type="pres">
      <dgm:prSet presAssocID="{6A076CB6-C5FE-1A49-B3C0-0FF3EAFAE9AD}" presName="parTxOnlySpace" presStyleCnt="0"/>
      <dgm:spPr/>
    </dgm:pt>
    <dgm:pt modelId="{8136B4F8-A6BC-2547-9978-C454457098CD}" type="pres">
      <dgm:prSet presAssocID="{F02BC527-D113-E44D-A68B-D941921EF123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C0AA224-BE70-8143-B8EB-E1675F106517}" type="presOf" srcId="{CDB12F50-D2C7-4242-8912-F1CBCB70152E}" destId="{1E2B04AD-DC64-DE4C-87DD-303D89DB5B37}" srcOrd="0" destOrd="0" presId="urn:microsoft.com/office/officeart/2005/8/layout/chevron1"/>
    <dgm:cxn modelId="{8F1F8946-0007-7B45-AC17-AA3C11D4D5C0}" type="presOf" srcId="{86C6EC45-1458-404F-B477-D3CEFEC0CCBA}" destId="{ACB69AF1-0520-8E45-B1F3-17938CBB87A1}" srcOrd="0" destOrd="0" presId="urn:microsoft.com/office/officeart/2005/8/layout/chevron1"/>
    <dgm:cxn modelId="{9DAD0F47-3D66-9344-BEA7-F6398806DB5B}" srcId="{F7101517-F26C-F244-82A3-FCC6C0406606}" destId="{57C414F3-8765-B245-B934-3D4A199E3737}" srcOrd="0" destOrd="0" parTransId="{A8E51669-FB94-7D4D-8DC2-83589D036B11}" sibTransId="{4E0BA026-BA15-5D45-8579-8D107DE3BC33}"/>
    <dgm:cxn modelId="{1B4E3B61-2C6C-7E40-AAA8-2399EFDD5436}" srcId="{F7101517-F26C-F244-82A3-FCC6C0406606}" destId="{CDB12F50-D2C7-4242-8912-F1CBCB70152E}" srcOrd="2" destOrd="0" parTransId="{F0616D7A-D155-DE42-91D9-38B5C72C9CC2}" sibTransId="{6A076CB6-C5FE-1A49-B3C0-0FF3EAFAE9AD}"/>
    <dgm:cxn modelId="{FEC26D65-EC64-3340-85B0-5B9FAF11EC03}" type="presOf" srcId="{F02BC527-D113-E44D-A68B-D941921EF123}" destId="{8136B4F8-A6BC-2547-9978-C454457098CD}" srcOrd="0" destOrd="0" presId="urn:microsoft.com/office/officeart/2005/8/layout/chevron1"/>
    <dgm:cxn modelId="{1B17706A-3663-EF44-A326-D800FBAEFEE2}" srcId="{F7101517-F26C-F244-82A3-FCC6C0406606}" destId="{F02BC527-D113-E44D-A68B-D941921EF123}" srcOrd="3" destOrd="0" parTransId="{EF5992B8-4646-DA4E-870A-A793A9461835}" sibTransId="{0397E13D-D4C0-0F45-A3A4-55494399AA7E}"/>
    <dgm:cxn modelId="{A2D81775-4642-B841-B22E-489AD1166F63}" type="presOf" srcId="{F7101517-F26C-F244-82A3-FCC6C0406606}" destId="{90B16923-FC98-4241-A696-3C77DA1ADD74}" srcOrd="0" destOrd="0" presId="urn:microsoft.com/office/officeart/2005/8/layout/chevron1"/>
    <dgm:cxn modelId="{5989A28C-562B-F943-B436-4C72C60FFC29}" type="presOf" srcId="{57C414F3-8765-B245-B934-3D4A199E3737}" destId="{EFE4E187-FB7C-E543-B652-F5AD1794D30C}" srcOrd="0" destOrd="0" presId="urn:microsoft.com/office/officeart/2005/8/layout/chevron1"/>
    <dgm:cxn modelId="{6005D193-B59F-D641-9074-D1AA918BC0DB}" srcId="{F7101517-F26C-F244-82A3-FCC6C0406606}" destId="{86C6EC45-1458-404F-B477-D3CEFEC0CCBA}" srcOrd="1" destOrd="0" parTransId="{035DB0E7-96CC-844C-B99D-8ED7F6BB0594}" sibTransId="{1702DFFD-1B2C-7E4A-AEA2-1A23017E8989}"/>
    <dgm:cxn modelId="{77AE5A07-7640-BE46-BE33-3759B1955AF8}" type="presParOf" srcId="{90B16923-FC98-4241-A696-3C77DA1ADD74}" destId="{EFE4E187-FB7C-E543-B652-F5AD1794D30C}" srcOrd="0" destOrd="0" presId="urn:microsoft.com/office/officeart/2005/8/layout/chevron1"/>
    <dgm:cxn modelId="{5F3778B4-D3DC-0346-B805-45FE402B7C71}" type="presParOf" srcId="{90B16923-FC98-4241-A696-3C77DA1ADD74}" destId="{8ABD8E99-C303-854E-A939-BA796B72D563}" srcOrd="1" destOrd="0" presId="urn:microsoft.com/office/officeart/2005/8/layout/chevron1"/>
    <dgm:cxn modelId="{A6D9D26B-8631-3345-96C2-0D1629243A54}" type="presParOf" srcId="{90B16923-FC98-4241-A696-3C77DA1ADD74}" destId="{ACB69AF1-0520-8E45-B1F3-17938CBB87A1}" srcOrd="2" destOrd="0" presId="urn:microsoft.com/office/officeart/2005/8/layout/chevron1"/>
    <dgm:cxn modelId="{2157A65B-5E1F-B849-B488-5CE68524D223}" type="presParOf" srcId="{90B16923-FC98-4241-A696-3C77DA1ADD74}" destId="{8CAAB5FF-9939-7048-B69A-ACA16C95DFE5}" srcOrd="3" destOrd="0" presId="urn:microsoft.com/office/officeart/2005/8/layout/chevron1"/>
    <dgm:cxn modelId="{C7954AC3-A896-5840-91B3-341B43A84BEC}" type="presParOf" srcId="{90B16923-FC98-4241-A696-3C77DA1ADD74}" destId="{1E2B04AD-DC64-DE4C-87DD-303D89DB5B37}" srcOrd="4" destOrd="0" presId="urn:microsoft.com/office/officeart/2005/8/layout/chevron1"/>
    <dgm:cxn modelId="{C788149E-4848-F341-99F4-5442404BEE07}" type="presParOf" srcId="{90B16923-FC98-4241-A696-3C77DA1ADD74}" destId="{A34C5072-AE1F-FB49-BD17-5F169DBE3D1D}" srcOrd="5" destOrd="0" presId="urn:microsoft.com/office/officeart/2005/8/layout/chevron1"/>
    <dgm:cxn modelId="{A05A1E0E-CC98-1346-8370-5A3FE89BDC72}" type="presParOf" srcId="{90B16923-FC98-4241-A696-3C77DA1ADD74}" destId="{8136B4F8-A6BC-2547-9978-C454457098CD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989B1C-9A40-1245-9634-219ADC7C9C38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67F11E9-4386-8946-94CB-F65C32D0C4B7}">
      <dgm:prSet phldrT="[Metin]" custT="1"/>
      <dgm:spPr>
        <a:solidFill>
          <a:schemeClr val="accent6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dirty="0"/>
            <a:t>Kullanılan </a:t>
          </a:r>
          <a:r>
            <a:rPr lang="tr-TR" sz="1800" dirty="0" err="1"/>
            <a:t>arac</a:t>
          </a:r>
          <a:r>
            <a:rPr lang="tr-TR" sz="1800" dirty="0"/>
            <a:t>̧ ve </a:t>
          </a:r>
          <a:r>
            <a:rPr lang="tr-TR" sz="1800" dirty="0" err="1"/>
            <a:t>yöntemlerin</a:t>
          </a:r>
          <a:r>
            <a:rPr lang="tr-TR" sz="1800" dirty="0"/>
            <a:t> bilimsel </a:t>
          </a:r>
          <a:r>
            <a:rPr lang="tr-TR" sz="1800" dirty="0" err="1"/>
            <a:t>açıdan</a:t>
          </a:r>
          <a:r>
            <a:rPr lang="tr-TR" sz="1800" dirty="0"/>
            <a:t> belli standartlara uygun olması. </a:t>
          </a:r>
        </a:p>
        <a:p>
          <a:pPr marL="0" lvl="0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dirty="0"/>
        </a:p>
      </dgm:t>
    </dgm:pt>
    <dgm:pt modelId="{B9D756E5-5880-1C48-9FC5-768AE33C96C6}" type="parTrans" cxnId="{8C58E363-08EF-B14D-A9D0-462ED5475A27}">
      <dgm:prSet/>
      <dgm:spPr/>
      <dgm:t>
        <a:bodyPr/>
        <a:lstStyle/>
        <a:p>
          <a:endParaRPr lang="tr-TR" sz="1800"/>
        </a:p>
      </dgm:t>
    </dgm:pt>
    <dgm:pt modelId="{CF2B3EB9-DD54-534B-8645-E22B56CCEAC8}" type="sibTrans" cxnId="{8C58E363-08EF-B14D-A9D0-462ED5475A27}">
      <dgm:prSet/>
      <dgm:spPr/>
      <dgm:t>
        <a:bodyPr/>
        <a:lstStyle/>
        <a:p>
          <a:endParaRPr lang="tr-TR" sz="1800"/>
        </a:p>
      </dgm:t>
    </dgm:pt>
    <dgm:pt modelId="{9A10B579-3CD5-6342-AF1C-A4F285BE798E}">
      <dgm:prSet phldrT="[Metin]" custT="1"/>
      <dgm:spPr>
        <a:solidFill>
          <a:schemeClr val="accent6">
            <a:lumMod val="5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800" dirty="0" err="1"/>
            <a:t>Çocukla</a:t>
          </a:r>
          <a:r>
            <a:rPr lang="tr-TR" sz="1800" dirty="0"/>
            <a:t> ilgili tutulan kayıtların saklanmasında </a:t>
          </a:r>
          <a:r>
            <a:rPr lang="tr-TR" sz="1800" dirty="0" err="1"/>
            <a:t>gizliliğe</a:t>
          </a:r>
          <a:r>
            <a:rPr lang="tr-TR" sz="1800" dirty="0"/>
            <a:t> saygı ve </a:t>
          </a:r>
          <a:r>
            <a:rPr lang="tr-TR" sz="1800" dirty="0" err="1"/>
            <a:t>özen</a:t>
          </a:r>
          <a:r>
            <a:rPr lang="tr-TR" sz="1800" dirty="0"/>
            <a:t> </a:t>
          </a:r>
          <a:r>
            <a:rPr lang="tr-TR" sz="1800" dirty="0" err="1"/>
            <a:t>gösterilmesi</a:t>
          </a:r>
          <a:r>
            <a:rPr lang="tr-TR" sz="1800" dirty="0"/>
            <a:t>. </a:t>
          </a:r>
        </a:p>
      </dgm:t>
    </dgm:pt>
    <dgm:pt modelId="{CF979686-5B72-0C4A-9A53-8A95ECDF2D9A}" type="parTrans" cxnId="{0AC1298E-A263-064D-A227-4F36C8A197DC}">
      <dgm:prSet/>
      <dgm:spPr/>
      <dgm:t>
        <a:bodyPr/>
        <a:lstStyle/>
        <a:p>
          <a:endParaRPr lang="tr-TR" sz="1800"/>
        </a:p>
      </dgm:t>
    </dgm:pt>
    <dgm:pt modelId="{19BA1A18-56C7-564F-BBEC-D9518B5647FF}" type="sibTrans" cxnId="{0AC1298E-A263-064D-A227-4F36C8A197DC}">
      <dgm:prSet/>
      <dgm:spPr/>
      <dgm:t>
        <a:bodyPr/>
        <a:lstStyle/>
        <a:p>
          <a:endParaRPr lang="tr-TR" sz="1800"/>
        </a:p>
      </dgm:t>
    </dgm:pt>
    <dgm:pt modelId="{6A150520-16CA-9040-B205-BDEF051517DF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800" dirty="0"/>
            <a:t>Elde edilen verilerin </a:t>
          </a:r>
          <a:r>
            <a:rPr lang="tr-TR" sz="1800" dirty="0" err="1"/>
            <a:t>kişisel</a:t>
          </a:r>
          <a:r>
            <a:rPr lang="tr-TR" sz="1800" dirty="0"/>
            <a:t> yargılardan uzak ve nesnel olması. </a:t>
          </a:r>
        </a:p>
      </dgm:t>
    </dgm:pt>
    <dgm:pt modelId="{AA76CE8A-9E86-E442-90C9-41BADD2075E0}" type="parTrans" cxnId="{03FF7E0B-A875-F043-9067-8DC28B7B2372}">
      <dgm:prSet/>
      <dgm:spPr/>
      <dgm:t>
        <a:bodyPr/>
        <a:lstStyle/>
        <a:p>
          <a:endParaRPr lang="tr-TR" sz="1800"/>
        </a:p>
      </dgm:t>
    </dgm:pt>
    <dgm:pt modelId="{A378C12B-A4B7-2E49-80AF-54CA0767B043}" type="sibTrans" cxnId="{03FF7E0B-A875-F043-9067-8DC28B7B2372}">
      <dgm:prSet/>
      <dgm:spPr/>
      <dgm:t>
        <a:bodyPr/>
        <a:lstStyle/>
        <a:p>
          <a:endParaRPr lang="tr-TR" sz="1800"/>
        </a:p>
      </dgm:t>
    </dgm:pt>
    <dgm:pt modelId="{48F659DE-48C2-6045-8A95-0CA213238882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800" dirty="0"/>
            <a:t>Yapılan </a:t>
          </a:r>
          <a:r>
            <a:rPr lang="tr-TR" sz="1800" dirty="0" err="1"/>
            <a:t>gözlem</a:t>
          </a:r>
          <a:r>
            <a:rPr lang="tr-TR" sz="1800" dirty="0"/>
            <a:t> ve </a:t>
          </a:r>
          <a:r>
            <a:rPr lang="tr-TR" sz="1800" dirty="0" err="1"/>
            <a:t>değerlendirmelerin</a:t>
          </a:r>
          <a:r>
            <a:rPr lang="tr-TR" sz="1800" dirty="0"/>
            <a:t> güncel, doğru ve tutarlı olması.</a:t>
          </a:r>
        </a:p>
      </dgm:t>
    </dgm:pt>
    <dgm:pt modelId="{5D51DEEB-C668-DA49-9895-C33AAE0017AD}" type="sibTrans" cxnId="{3CC65A4E-4C8A-5A4C-8475-6C268A970404}">
      <dgm:prSet/>
      <dgm:spPr/>
      <dgm:t>
        <a:bodyPr/>
        <a:lstStyle/>
        <a:p>
          <a:endParaRPr lang="tr-TR" sz="1800"/>
        </a:p>
      </dgm:t>
    </dgm:pt>
    <dgm:pt modelId="{0C22469A-721E-2F4A-A7B1-0580D3408F19}" type="parTrans" cxnId="{3CC65A4E-4C8A-5A4C-8475-6C268A970404}">
      <dgm:prSet/>
      <dgm:spPr/>
      <dgm:t>
        <a:bodyPr/>
        <a:lstStyle/>
        <a:p>
          <a:endParaRPr lang="tr-TR" sz="1800"/>
        </a:p>
      </dgm:t>
    </dgm:pt>
    <dgm:pt modelId="{BACF88B3-790A-554E-B231-160429445E18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sz="1800" dirty="0" err="1"/>
            <a:t>Gözlem</a:t>
          </a:r>
          <a:r>
            <a:rPr lang="tr-TR" sz="1800" dirty="0"/>
            <a:t>, bilgi toplama, inceleme ve </a:t>
          </a:r>
          <a:r>
            <a:rPr lang="tr-TR" sz="1800" dirty="0" err="1"/>
            <a:t>değerlendirme</a:t>
          </a:r>
          <a:r>
            <a:rPr lang="tr-TR" sz="1800" dirty="0"/>
            <a:t> kayıtlarının ̈</a:t>
          </a:r>
          <a:r>
            <a:rPr lang="tr-TR" sz="1800" dirty="0" err="1"/>
            <a:t>öğretim</a:t>
          </a:r>
          <a:r>
            <a:rPr lang="tr-TR" sz="1800" dirty="0"/>
            <a:t> plan ve programın uygulanmasına yardımcı olması. </a:t>
          </a:r>
        </a:p>
      </dgm:t>
    </dgm:pt>
    <dgm:pt modelId="{D2D6780F-D105-5E4D-AF14-30400BDA7CA5}" type="parTrans" cxnId="{FF3B45AA-B677-F447-977A-7BA190186A86}">
      <dgm:prSet/>
      <dgm:spPr/>
      <dgm:t>
        <a:bodyPr/>
        <a:lstStyle/>
        <a:p>
          <a:endParaRPr lang="tr-TR" sz="1800"/>
        </a:p>
      </dgm:t>
    </dgm:pt>
    <dgm:pt modelId="{EFE49C82-4FF1-F342-A1EF-39DDDEA71D14}" type="sibTrans" cxnId="{FF3B45AA-B677-F447-977A-7BA190186A86}">
      <dgm:prSet/>
      <dgm:spPr/>
      <dgm:t>
        <a:bodyPr/>
        <a:lstStyle/>
        <a:p>
          <a:endParaRPr lang="tr-TR" sz="1800"/>
        </a:p>
      </dgm:t>
    </dgm:pt>
    <dgm:pt modelId="{C0A99CA9-A66E-0145-A803-0096617C9824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tr-TR" dirty="0" err="1"/>
            <a:t>Çocuğun</a:t>
          </a:r>
          <a:r>
            <a:rPr lang="tr-TR" dirty="0"/>
            <a:t> </a:t>
          </a:r>
          <a:r>
            <a:rPr lang="tr-TR" dirty="0" err="1"/>
            <a:t>gelişim</a:t>
          </a:r>
          <a:r>
            <a:rPr lang="tr-TR" dirty="0"/>
            <a:t> ve </a:t>
          </a:r>
          <a:r>
            <a:rPr lang="tr-TR" dirty="0" err="1"/>
            <a:t>davranışlarıyla</a:t>
          </a:r>
          <a:r>
            <a:rPr lang="tr-TR" dirty="0"/>
            <a:t> ilgili yargıların birden fazla </a:t>
          </a:r>
          <a:r>
            <a:rPr lang="tr-TR" dirty="0" err="1"/>
            <a:t>eğiticinin</a:t>
          </a:r>
          <a:r>
            <a:rPr lang="tr-TR" dirty="0"/>
            <a:t> </a:t>
          </a:r>
          <a:r>
            <a:rPr lang="tr-TR" dirty="0" err="1"/>
            <a:t>gözlem</a:t>
          </a:r>
          <a:r>
            <a:rPr lang="tr-TR" dirty="0"/>
            <a:t> ve kayıtlarına dayandırılması</a:t>
          </a:r>
        </a:p>
      </dgm:t>
    </dgm:pt>
    <dgm:pt modelId="{4BDA2F6E-3FB8-CA47-B67F-1D10F4041EFF}" type="parTrans" cxnId="{5A5293EA-C150-ED4D-B9D6-FA2936FB0A00}">
      <dgm:prSet/>
      <dgm:spPr/>
      <dgm:t>
        <a:bodyPr/>
        <a:lstStyle/>
        <a:p>
          <a:endParaRPr lang="tr-TR"/>
        </a:p>
      </dgm:t>
    </dgm:pt>
    <dgm:pt modelId="{FEE616F3-1F66-464E-9FB8-6DE99B814318}" type="sibTrans" cxnId="{5A5293EA-C150-ED4D-B9D6-FA2936FB0A00}">
      <dgm:prSet/>
      <dgm:spPr/>
      <dgm:t>
        <a:bodyPr/>
        <a:lstStyle/>
        <a:p>
          <a:endParaRPr lang="tr-TR"/>
        </a:p>
      </dgm:t>
    </dgm:pt>
    <dgm:pt modelId="{AA474DEB-566F-BC45-82B3-B1054A7E7623}" type="pres">
      <dgm:prSet presAssocID="{8F989B1C-9A40-1245-9634-219ADC7C9C38}" presName="diagram" presStyleCnt="0">
        <dgm:presLayoutVars>
          <dgm:dir/>
          <dgm:resizeHandles val="exact"/>
        </dgm:presLayoutVars>
      </dgm:prSet>
      <dgm:spPr/>
    </dgm:pt>
    <dgm:pt modelId="{5A40C930-FDC1-764F-8CD7-4D2CB5BC7663}" type="pres">
      <dgm:prSet presAssocID="{067F11E9-4386-8946-94CB-F65C32D0C4B7}" presName="node" presStyleLbl="node1" presStyleIdx="0" presStyleCnt="6" custScaleY="146799">
        <dgm:presLayoutVars>
          <dgm:bulletEnabled val="1"/>
        </dgm:presLayoutVars>
      </dgm:prSet>
      <dgm:spPr/>
    </dgm:pt>
    <dgm:pt modelId="{C4D20172-29E5-564A-828C-7D7169AB2CE0}" type="pres">
      <dgm:prSet presAssocID="{CF2B3EB9-DD54-534B-8645-E22B56CCEAC8}" presName="sibTrans" presStyleCnt="0"/>
      <dgm:spPr/>
    </dgm:pt>
    <dgm:pt modelId="{04427D05-4F06-954D-9F0B-6FC97F59659B}" type="pres">
      <dgm:prSet presAssocID="{6A150520-16CA-9040-B205-BDEF051517DF}" presName="node" presStyleLbl="node1" presStyleIdx="1" presStyleCnt="6">
        <dgm:presLayoutVars>
          <dgm:bulletEnabled val="1"/>
        </dgm:presLayoutVars>
      </dgm:prSet>
      <dgm:spPr/>
    </dgm:pt>
    <dgm:pt modelId="{9BF6E4AC-8CB8-E041-BE3C-6EC6069F926B}" type="pres">
      <dgm:prSet presAssocID="{A378C12B-A4B7-2E49-80AF-54CA0767B043}" presName="sibTrans" presStyleCnt="0"/>
      <dgm:spPr/>
    </dgm:pt>
    <dgm:pt modelId="{70CEE687-2385-6148-948A-F33BAE96767B}" type="pres">
      <dgm:prSet presAssocID="{9A10B579-3CD5-6342-AF1C-A4F285BE798E}" presName="node" presStyleLbl="node1" presStyleIdx="2" presStyleCnt="6">
        <dgm:presLayoutVars>
          <dgm:bulletEnabled val="1"/>
        </dgm:presLayoutVars>
      </dgm:prSet>
      <dgm:spPr/>
    </dgm:pt>
    <dgm:pt modelId="{A2BC69E1-8F3D-624A-927C-3E8F3B05AFEE}" type="pres">
      <dgm:prSet presAssocID="{19BA1A18-56C7-564F-BBEC-D9518B5647FF}" presName="sibTrans" presStyleCnt="0"/>
      <dgm:spPr/>
    </dgm:pt>
    <dgm:pt modelId="{18E5F515-C3B4-134C-8BB6-75003D8F7EBE}" type="pres">
      <dgm:prSet presAssocID="{BACF88B3-790A-554E-B231-160429445E18}" presName="node" presStyleLbl="node1" presStyleIdx="3" presStyleCnt="6" custScaleY="180373">
        <dgm:presLayoutVars>
          <dgm:bulletEnabled val="1"/>
        </dgm:presLayoutVars>
      </dgm:prSet>
      <dgm:spPr/>
    </dgm:pt>
    <dgm:pt modelId="{4EA3AA59-BA13-AA4F-A27B-C0802B9642E7}" type="pres">
      <dgm:prSet presAssocID="{EFE49C82-4FF1-F342-A1EF-39DDDEA71D14}" presName="sibTrans" presStyleCnt="0"/>
      <dgm:spPr/>
    </dgm:pt>
    <dgm:pt modelId="{06B2FFA1-7A51-664B-9CDA-744EFFE3BB97}" type="pres">
      <dgm:prSet presAssocID="{48F659DE-48C2-6045-8A95-0CA213238882}" presName="node" presStyleLbl="node1" presStyleIdx="4" presStyleCnt="6" custLinFactNeighborX="1729" custLinFactNeighborY="960">
        <dgm:presLayoutVars>
          <dgm:bulletEnabled val="1"/>
        </dgm:presLayoutVars>
      </dgm:prSet>
      <dgm:spPr/>
    </dgm:pt>
    <dgm:pt modelId="{49BAD1EF-3BBB-D14D-A048-8280FE4D5078}" type="pres">
      <dgm:prSet presAssocID="{5D51DEEB-C668-DA49-9895-C33AAE0017AD}" presName="sibTrans" presStyleCnt="0"/>
      <dgm:spPr/>
    </dgm:pt>
    <dgm:pt modelId="{4112FF03-2791-294D-9DF2-F07D654C1297}" type="pres">
      <dgm:prSet presAssocID="{C0A99CA9-A66E-0145-A803-0096617C9824}" presName="node" presStyleLbl="node1" presStyleIdx="5" presStyleCnt="6">
        <dgm:presLayoutVars>
          <dgm:bulletEnabled val="1"/>
        </dgm:presLayoutVars>
      </dgm:prSet>
      <dgm:spPr/>
    </dgm:pt>
  </dgm:ptLst>
  <dgm:cxnLst>
    <dgm:cxn modelId="{3A0AEF02-9CE2-6144-A647-4CC537C6CC61}" type="presOf" srcId="{9A10B579-3CD5-6342-AF1C-A4F285BE798E}" destId="{70CEE687-2385-6148-948A-F33BAE96767B}" srcOrd="0" destOrd="0" presId="urn:microsoft.com/office/officeart/2005/8/layout/default"/>
    <dgm:cxn modelId="{03FF7E0B-A875-F043-9067-8DC28B7B2372}" srcId="{8F989B1C-9A40-1245-9634-219ADC7C9C38}" destId="{6A150520-16CA-9040-B205-BDEF051517DF}" srcOrd="1" destOrd="0" parTransId="{AA76CE8A-9E86-E442-90C9-41BADD2075E0}" sibTransId="{A378C12B-A4B7-2E49-80AF-54CA0767B043}"/>
    <dgm:cxn modelId="{8DB18A15-474D-0D4C-A0A2-6BE558EC1BBA}" type="presOf" srcId="{BACF88B3-790A-554E-B231-160429445E18}" destId="{18E5F515-C3B4-134C-8BB6-75003D8F7EBE}" srcOrd="0" destOrd="0" presId="urn:microsoft.com/office/officeart/2005/8/layout/default"/>
    <dgm:cxn modelId="{3CC65A4E-4C8A-5A4C-8475-6C268A970404}" srcId="{8F989B1C-9A40-1245-9634-219ADC7C9C38}" destId="{48F659DE-48C2-6045-8A95-0CA213238882}" srcOrd="4" destOrd="0" parTransId="{0C22469A-721E-2F4A-A7B1-0580D3408F19}" sibTransId="{5D51DEEB-C668-DA49-9895-C33AAE0017AD}"/>
    <dgm:cxn modelId="{5C371757-C496-FE41-A19A-D60A36051851}" type="presOf" srcId="{8F989B1C-9A40-1245-9634-219ADC7C9C38}" destId="{AA474DEB-566F-BC45-82B3-B1054A7E7623}" srcOrd="0" destOrd="0" presId="urn:microsoft.com/office/officeart/2005/8/layout/default"/>
    <dgm:cxn modelId="{8433095C-682A-BF4B-B406-EBEE7299CBD0}" type="presOf" srcId="{067F11E9-4386-8946-94CB-F65C32D0C4B7}" destId="{5A40C930-FDC1-764F-8CD7-4D2CB5BC7663}" srcOrd="0" destOrd="0" presId="urn:microsoft.com/office/officeart/2005/8/layout/default"/>
    <dgm:cxn modelId="{8C58E363-08EF-B14D-A9D0-462ED5475A27}" srcId="{8F989B1C-9A40-1245-9634-219ADC7C9C38}" destId="{067F11E9-4386-8946-94CB-F65C32D0C4B7}" srcOrd="0" destOrd="0" parTransId="{B9D756E5-5880-1C48-9FC5-768AE33C96C6}" sibTransId="{CF2B3EB9-DD54-534B-8645-E22B56CCEAC8}"/>
    <dgm:cxn modelId="{5F97CD7A-B9C1-DE4C-A533-0C2F99B971CC}" type="presOf" srcId="{C0A99CA9-A66E-0145-A803-0096617C9824}" destId="{4112FF03-2791-294D-9DF2-F07D654C1297}" srcOrd="0" destOrd="0" presId="urn:microsoft.com/office/officeart/2005/8/layout/default"/>
    <dgm:cxn modelId="{0AC1298E-A263-064D-A227-4F36C8A197DC}" srcId="{8F989B1C-9A40-1245-9634-219ADC7C9C38}" destId="{9A10B579-3CD5-6342-AF1C-A4F285BE798E}" srcOrd="2" destOrd="0" parTransId="{CF979686-5B72-0C4A-9A53-8A95ECDF2D9A}" sibTransId="{19BA1A18-56C7-564F-BBEC-D9518B5647FF}"/>
    <dgm:cxn modelId="{FF3B45AA-B677-F447-977A-7BA190186A86}" srcId="{8F989B1C-9A40-1245-9634-219ADC7C9C38}" destId="{BACF88B3-790A-554E-B231-160429445E18}" srcOrd="3" destOrd="0" parTransId="{D2D6780F-D105-5E4D-AF14-30400BDA7CA5}" sibTransId="{EFE49C82-4FF1-F342-A1EF-39DDDEA71D14}"/>
    <dgm:cxn modelId="{A3EE82AB-A609-8B4E-B4CD-A12ADA20FE21}" type="presOf" srcId="{48F659DE-48C2-6045-8A95-0CA213238882}" destId="{06B2FFA1-7A51-664B-9CDA-744EFFE3BB97}" srcOrd="0" destOrd="0" presId="urn:microsoft.com/office/officeart/2005/8/layout/default"/>
    <dgm:cxn modelId="{B15219B7-9EFF-6545-B33A-179CCDE85585}" type="presOf" srcId="{6A150520-16CA-9040-B205-BDEF051517DF}" destId="{04427D05-4F06-954D-9F0B-6FC97F59659B}" srcOrd="0" destOrd="0" presId="urn:microsoft.com/office/officeart/2005/8/layout/default"/>
    <dgm:cxn modelId="{5A5293EA-C150-ED4D-B9D6-FA2936FB0A00}" srcId="{8F989B1C-9A40-1245-9634-219ADC7C9C38}" destId="{C0A99CA9-A66E-0145-A803-0096617C9824}" srcOrd="5" destOrd="0" parTransId="{4BDA2F6E-3FB8-CA47-B67F-1D10F4041EFF}" sibTransId="{FEE616F3-1F66-464E-9FB8-6DE99B814318}"/>
    <dgm:cxn modelId="{4411F4A9-061B-EF47-8FA7-B62442430D67}" type="presParOf" srcId="{AA474DEB-566F-BC45-82B3-B1054A7E7623}" destId="{5A40C930-FDC1-764F-8CD7-4D2CB5BC7663}" srcOrd="0" destOrd="0" presId="urn:microsoft.com/office/officeart/2005/8/layout/default"/>
    <dgm:cxn modelId="{0680F7E7-5C7B-B947-8329-4D17CC0DFA55}" type="presParOf" srcId="{AA474DEB-566F-BC45-82B3-B1054A7E7623}" destId="{C4D20172-29E5-564A-828C-7D7169AB2CE0}" srcOrd="1" destOrd="0" presId="urn:microsoft.com/office/officeart/2005/8/layout/default"/>
    <dgm:cxn modelId="{51E3A2C3-9D26-8F49-B275-92A929519FCC}" type="presParOf" srcId="{AA474DEB-566F-BC45-82B3-B1054A7E7623}" destId="{04427D05-4F06-954D-9F0B-6FC97F59659B}" srcOrd="2" destOrd="0" presId="urn:microsoft.com/office/officeart/2005/8/layout/default"/>
    <dgm:cxn modelId="{5B035474-E227-3644-A185-CE408588A958}" type="presParOf" srcId="{AA474DEB-566F-BC45-82B3-B1054A7E7623}" destId="{9BF6E4AC-8CB8-E041-BE3C-6EC6069F926B}" srcOrd="3" destOrd="0" presId="urn:microsoft.com/office/officeart/2005/8/layout/default"/>
    <dgm:cxn modelId="{90DED270-5B79-0649-894A-3FAE9A39635A}" type="presParOf" srcId="{AA474DEB-566F-BC45-82B3-B1054A7E7623}" destId="{70CEE687-2385-6148-948A-F33BAE96767B}" srcOrd="4" destOrd="0" presId="urn:microsoft.com/office/officeart/2005/8/layout/default"/>
    <dgm:cxn modelId="{8A95F620-9DCA-DF4F-ACB8-41506D369D88}" type="presParOf" srcId="{AA474DEB-566F-BC45-82B3-B1054A7E7623}" destId="{A2BC69E1-8F3D-624A-927C-3E8F3B05AFEE}" srcOrd="5" destOrd="0" presId="urn:microsoft.com/office/officeart/2005/8/layout/default"/>
    <dgm:cxn modelId="{672FA321-01E2-6647-B341-A0BFF1EF0277}" type="presParOf" srcId="{AA474DEB-566F-BC45-82B3-B1054A7E7623}" destId="{18E5F515-C3B4-134C-8BB6-75003D8F7EBE}" srcOrd="6" destOrd="0" presId="urn:microsoft.com/office/officeart/2005/8/layout/default"/>
    <dgm:cxn modelId="{384F5EDE-EF3C-D248-BC13-F4BAE6D2EE84}" type="presParOf" srcId="{AA474DEB-566F-BC45-82B3-B1054A7E7623}" destId="{4EA3AA59-BA13-AA4F-A27B-C0802B9642E7}" srcOrd="7" destOrd="0" presId="urn:microsoft.com/office/officeart/2005/8/layout/default"/>
    <dgm:cxn modelId="{8F65F037-4D1E-4347-BEC0-A181DF44CB06}" type="presParOf" srcId="{AA474DEB-566F-BC45-82B3-B1054A7E7623}" destId="{06B2FFA1-7A51-664B-9CDA-744EFFE3BB97}" srcOrd="8" destOrd="0" presId="urn:microsoft.com/office/officeart/2005/8/layout/default"/>
    <dgm:cxn modelId="{F913A9FA-FA51-E74B-95F4-FBDEAB165A62}" type="presParOf" srcId="{AA474DEB-566F-BC45-82B3-B1054A7E7623}" destId="{49BAD1EF-3BBB-D14D-A048-8280FE4D5078}" srcOrd="9" destOrd="0" presId="urn:microsoft.com/office/officeart/2005/8/layout/default"/>
    <dgm:cxn modelId="{E41C35A7-F1F0-5943-84E8-447E9B43FE64}" type="presParOf" srcId="{AA474DEB-566F-BC45-82B3-B1054A7E7623}" destId="{4112FF03-2791-294D-9DF2-F07D654C129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0643CF-AB1F-6A4A-A638-0AD219684F2A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3881C02-6FEB-6A44-9974-44F7B60BD7C5}">
      <dgm:prSet phldrT="[Metin]"/>
      <dgm:spPr>
        <a:solidFill>
          <a:schemeClr val="bg1"/>
        </a:solidFill>
        <a:ln w="76200"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tr-TR" dirty="0">
              <a:solidFill>
                <a:srgbClr val="C00000"/>
              </a:solidFill>
            </a:rPr>
            <a:t>Ölçme</a:t>
          </a:r>
        </a:p>
      </dgm:t>
    </dgm:pt>
    <dgm:pt modelId="{26348527-DB15-6D48-84BB-024326114A80}" type="parTrans" cxnId="{73269602-87DE-9542-BBC0-5FFF16189522}">
      <dgm:prSet/>
      <dgm:spPr/>
      <dgm:t>
        <a:bodyPr/>
        <a:lstStyle/>
        <a:p>
          <a:endParaRPr lang="tr-TR"/>
        </a:p>
      </dgm:t>
    </dgm:pt>
    <dgm:pt modelId="{5EA05A44-8616-BD4B-BA18-18A3CC18898C}" type="sibTrans" cxnId="{73269602-87DE-9542-BBC0-5FFF16189522}">
      <dgm:prSet/>
      <dgm:spPr/>
      <dgm:t>
        <a:bodyPr/>
        <a:lstStyle/>
        <a:p>
          <a:endParaRPr lang="tr-TR"/>
        </a:p>
      </dgm:t>
    </dgm:pt>
    <dgm:pt modelId="{C49FE481-5C53-834E-B2F2-ED7F5DFDC8F5}">
      <dgm:prSet phldrT="[Metin]"/>
      <dgm:spPr>
        <a:solidFill>
          <a:schemeClr val="bg1"/>
        </a:solidFill>
        <a:ln w="76200"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tr-TR" dirty="0">
              <a:solidFill>
                <a:srgbClr val="0070C0"/>
              </a:solidFill>
            </a:rPr>
            <a:t>Değerlendirme</a:t>
          </a:r>
        </a:p>
      </dgm:t>
    </dgm:pt>
    <dgm:pt modelId="{255F1F6C-F263-614E-8414-C286440DCB7E}" type="parTrans" cxnId="{74CAF889-DB42-454E-BAFD-AEE94F5AFD85}">
      <dgm:prSet/>
      <dgm:spPr/>
      <dgm:t>
        <a:bodyPr/>
        <a:lstStyle/>
        <a:p>
          <a:endParaRPr lang="tr-TR"/>
        </a:p>
      </dgm:t>
    </dgm:pt>
    <dgm:pt modelId="{63D381AA-C327-E144-B45F-0F1ABA65EBB4}" type="sibTrans" cxnId="{74CAF889-DB42-454E-BAFD-AEE94F5AFD85}">
      <dgm:prSet/>
      <dgm:spPr/>
      <dgm:t>
        <a:bodyPr/>
        <a:lstStyle/>
        <a:p>
          <a:endParaRPr lang="tr-TR"/>
        </a:p>
      </dgm:t>
    </dgm:pt>
    <dgm:pt modelId="{AA60AA5F-CC2F-1345-A8DE-64FCC6B6B054}" type="pres">
      <dgm:prSet presAssocID="{B50643CF-AB1F-6A4A-A638-0AD219684F2A}" presName="diagram" presStyleCnt="0">
        <dgm:presLayoutVars>
          <dgm:dir/>
          <dgm:resizeHandles val="exact"/>
        </dgm:presLayoutVars>
      </dgm:prSet>
      <dgm:spPr/>
    </dgm:pt>
    <dgm:pt modelId="{87086171-785E-9F4A-B796-CDDD6B73769A}" type="pres">
      <dgm:prSet presAssocID="{A3881C02-6FEB-6A44-9974-44F7B60BD7C5}" presName="arrow" presStyleLbl="node1" presStyleIdx="0" presStyleCnt="2">
        <dgm:presLayoutVars>
          <dgm:bulletEnabled val="1"/>
        </dgm:presLayoutVars>
      </dgm:prSet>
      <dgm:spPr/>
    </dgm:pt>
    <dgm:pt modelId="{F3884CC6-0545-044D-890E-D9D719DC0AB0}" type="pres">
      <dgm:prSet presAssocID="{C49FE481-5C53-834E-B2F2-ED7F5DFDC8F5}" presName="arrow" presStyleLbl="node1" presStyleIdx="1" presStyleCnt="2">
        <dgm:presLayoutVars>
          <dgm:bulletEnabled val="1"/>
        </dgm:presLayoutVars>
      </dgm:prSet>
      <dgm:spPr/>
    </dgm:pt>
  </dgm:ptLst>
  <dgm:cxnLst>
    <dgm:cxn modelId="{73269602-87DE-9542-BBC0-5FFF16189522}" srcId="{B50643CF-AB1F-6A4A-A638-0AD219684F2A}" destId="{A3881C02-6FEB-6A44-9974-44F7B60BD7C5}" srcOrd="0" destOrd="0" parTransId="{26348527-DB15-6D48-84BB-024326114A80}" sibTransId="{5EA05A44-8616-BD4B-BA18-18A3CC18898C}"/>
    <dgm:cxn modelId="{74CAF889-DB42-454E-BAFD-AEE94F5AFD85}" srcId="{B50643CF-AB1F-6A4A-A638-0AD219684F2A}" destId="{C49FE481-5C53-834E-B2F2-ED7F5DFDC8F5}" srcOrd="1" destOrd="0" parTransId="{255F1F6C-F263-614E-8414-C286440DCB7E}" sibTransId="{63D381AA-C327-E144-B45F-0F1ABA65EBB4}"/>
    <dgm:cxn modelId="{9EBD968F-DFA0-D849-9395-BB6AA726F568}" type="presOf" srcId="{C49FE481-5C53-834E-B2F2-ED7F5DFDC8F5}" destId="{F3884CC6-0545-044D-890E-D9D719DC0AB0}" srcOrd="0" destOrd="0" presId="urn:microsoft.com/office/officeart/2005/8/layout/arrow5"/>
    <dgm:cxn modelId="{2C3313B0-1819-E34F-9FEF-6F51C0027FD7}" type="presOf" srcId="{A3881C02-6FEB-6A44-9974-44F7B60BD7C5}" destId="{87086171-785E-9F4A-B796-CDDD6B73769A}" srcOrd="0" destOrd="0" presId="urn:microsoft.com/office/officeart/2005/8/layout/arrow5"/>
    <dgm:cxn modelId="{65C4F7F0-01FF-5647-B8DC-BE41B69B6FC1}" type="presOf" srcId="{B50643CF-AB1F-6A4A-A638-0AD219684F2A}" destId="{AA60AA5F-CC2F-1345-A8DE-64FCC6B6B054}" srcOrd="0" destOrd="0" presId="urn:microsoft.com/office/officeart/2005/8/layout/arrow5"/>
    <dgm:cxn modelId="{8514B771-A96E-4F4E-BB3C-613CA98E1AA5}" type="presParOf" srcId="{AA60AA5F-CC2F-1345-A8DE-64FCC6B6B054}" destId="{87086171-785E-9F4A-B796-CDDD6B73769A}" srcOrd="0" destOrd="0" presId="urn:microsoft.com/office/officeart/2005/8/layout/arrow5"/>
    <dgm:cxn modelId="{075BDA32-CFF2-6143-8B18-5EBF6D04E1EA}" type="presParOf" srcId="{AA60AA5F-CC2F-1345-A8DE-64FCC6B6B054}" destId="{F3884CC6-0545-044D-890E-D9D719DC0AB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D22730-B6B8-474E-A9D2-03ECB7CC37B9}" type="doc">
      <dgm:prSet loTypeId="urn:microsoft.com/office/officeart/2005/8/layout/bProcess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E8A5082-87C1-BB49-82B5-1974133B3C87}">
      <dgm:prSet phldrT="[Metin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Uygun değerlendirme yöntemi seçmek</a:t>
          </a:r>
        </a:p>
      </dgm:t>
    </dgm:pt>
    <dgm:pt modelId="{33D64BDF-4478-2140-AC94-3628114145A4}" type="parTrans" cxnId="{A97B2217-D72D-1644-8ADB-F02B2C62DE9C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85BD2446-1D78-A74B-9BC8-E8E5754FB6C3}" type="sibTrans" cxnId="{A97B2217-D72D-1644-8ADB-F02B2C62DE9C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BF4DDF3F-D4CE-0645-8F21-DAB88AB4DAFD}">
      <dgm:prSet phldrT="[Metin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Değerlendirme yöntemlerini geliştirmek</a:t>
          </a:r>
        </a:p>
      </dgm:t>
    </dgm:pt>
    <dgm:pt modelId="{A1B50FE1-DE25-6246-BC39-FA5543260EC7}" type="parTrans" cxnId="{AE8E37E0-65AD-FE48-BB30-B2BE027A388E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974D54D2-7A5F-1447-97D6-555E6B7F0F0D}" type="sibTrans" cxnId="{AE8E37E0-65AD-FE48-BB30-B2BE027A388E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8F077AB1-0B25-2547-BC86-D293B184EE9C}">
      <dgm:prSet phldrT="[Metin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Değerlendirme yöntemlerini uygulamak, puanlamak ve sonuçları yorumlamak</a:t>
          </a:r>
        </a:p>
      </dgm:t>
    </dgm:pt>
    <dgm:pt modelId="{AAC98E1E-1467-FD41-8AB8-2F804FF2FE3A}" type="parTrans" cxnId="{C586195D-47EB-F742-A705-99C3C6FCFD8F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DF602E29-FE6B-1D4C-BCAC-A3FA018459BF}" type="sibTrans" cxnId="{C586195D-47EB-F742-A705-99C3C6FCFD8F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6E7EE3CF-C697-4C4A-ADB1-6216AEB9A317}">
      <dgm:prSet phldrT="[Metin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Öğretimi planlarken değerlendirme sonuçlarından yararlanmak</a:t>
          </a:r>
        </a:p>
      </dgm:t>
    </dgm:pt>
    <dgm:pt modelId="{0C0492FB-F92B-6448-812C-36A1623C84BD}" type="parTrans" cxnId="{ECF11CE5-A088-664B-9946-94879163F0B6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D1CBBCA2-E105-2043-94D0-A0E316440673}" type="sibTrans" cxnId="{ECF11CE5-A088-664B-9946-94879163F0B6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A2F063BE-1CA8-E140-8802-D5163D5B4A20}">
      <dgm:prSet phldrT="[Metin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Öğrenci puanlama prosedürlerini geliştirmek</a:t>
          </a:r>
        </a:p>
      </dgm:t>
    </dgm:pt>
    <dgm:pt modelId="{B1CD7AF7-B56D-B348-BDE4-2356D2988293}" type="parTrans" cxnId="{FA53A2AD-C087-F64F-A48B-83B7B0EEB765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B3427055-AB48-7D4A-9648-4738207C8070}" type="sibTrans" cxnId="{FA53A2AD-C087-F64F-A48B-83B7B0EEB765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7559BAED-5580-3644-984E-E5ADE04EA5DD}">
      <dgm:prSet phldrT="[Metin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Değerlendirme sonuçlarını öğrenciler, aileler ve eğitimcilerle paylaşmak</a:t>
          </a:r>
        </a:p>
      </dgm:t>
    </dgm:pt>
    <dgm:pt modelId="{C0A800BF-EF4F-794C-839D-6E27D05A466E}" type="parTrans" cxnId="{E8EDC6B4-F638-4E45-AF89-43DCF016266E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76361C01-B121-3842-A96A-E32CDBFFDA0A}" type="sibTrans" cxnId="{E8EDC6B4-F638-4E45-AF89-43DCF016266E}">
      <dgm:prSet/>
      <dgm:spPr>
        <a:solidFill>
          <a:srgbClr val="C00000"/>
        </a:solidFill>
      </dgm:spPr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DFA939B6-382E-AB40-9816-EBE97E7C4BD9}">
      <dgm:prSet phldrT="[Metin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tr-TR" b="1" dirty="0">
              <a:solidFill>
                <a:srgbClr val="C00000"/>
              </a:solidFill>
            </a:rPr>
            <a:t>Etik olmayan süreçleri farkına varmak.</a:t>
          </a:r>
        </a:p>
      </dgm:t>
    </dgm:pt>
    <dgm:pt modelId="{1CF418B2-8F03-8C49-BCFD-C0DDB256A8C6}" type="parTrans" cxnId="{D89F0FCA-B49D-6142-A797-2D41FCE8E8F3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0330E9C1-F135-E548-AA4D-C4FBB49A514F}" type="sibTrans" cxnId="{D89F0FCA-B49D-6142-A797-2D41FCE8E8F3}">
      <dgm:prSet/>
      <dgm:spPr/>
      <dgm:t>
        <a:bodyPr/>
        <a:lstStyle/>
        <a:p>
          <a:endParaRPr lang="tr-TR" b="1">
            <a:solidFill>
              <a:srgbClr val="C00000"/>
            </a:solidFill>
          </a:endParaRPr>
        </a:p>
      </dgm:t>
    </dgm:pt>
    <dgm:pt modelId="{B9E8E070-65EE-4F4F-AF81-1760A9C7D2DA}" type="pres">
      <dgm:prSet presAssocID="{F4D22730-B6B8-474E-A9D2-03ECB7CC37B9}" presName="diagram" presStyleCnt="0">
        <dgm:presLayoutVars>
          <dgm:dir/>
          <dgm:resizeHandles/>
        </dgm:presLayoutVars>
      </dgm:prSet>
      <dgm:spPr/>
    </dgm:pt>
    <dgm:pt modelId="{2803A3DC-0F7A-A342-BC43-EB3D71984B4A}" type="pres">
      <dgm:prSet presAssocID="{DE8A5082-87C1-BB49-82B5-1974133B3C87}" presName="firstNode" presStyleLbl="node1" presStyleIdx="0" presStyleCnt="7">
        <dgm:presLayoutVars>
          <dgm:bulletEnabled val="1"/>
        </dgm:presLayoutVars>
      </dgm:prSet>
      <dgm:spPr/>
    </dgm:pt>
    <dgm:pt modelId="{8AD2542C-E209-3949-92D2-393A38A3EA7C}" type="pres">
      <dgm:prSet presAssocID="{85BD2446-1D78-A74B-9BC8-E8E5754FB6C3}" presName="sibTrans" presStyleLbl="sibTrans2D1" presStyleIdx="0" presStyleCnt="6"/>
      <dgm:spPr/>
    </dgm:pt>
    <dgm:pt modelId="{024E421B-BC92-F944-8080-ABA046778141}" type="pres">
      <dgm:prSet presAssocID="{BF4DDF3F-D4CE-0645-8F21-DAB88AB4DAFD}" presName="middleNode" presStyleCnt="0"/>
      <dgm:spPr/>
    </dgm:pt>
    <dgm:pt modelId="{22E44CF1-CB7C-BE4B-9496-BB6DDA0B0B16}" type="pres">
      <dgm:prSet presAssocID="{BF4DDF3F-D4CE-0645-8F21-DAB88AB4DAFD}" presName="padding" presStyleLbl="node1" presStyleIdx="0" presStyleCnt="7"/>
      <dgm:spPr/>
    </dgm:pt>
    <dgm:pt modelId="{DCF72C76-F3E1-5B48-9265-35F3A3ADBAEB}" type="pres">
      <dgm:prSet presAssocID="{BF4DDF3F-D4CE-0645-8F21-DAB88AB4DAFD}" presName="shape" presStyleLbl="node1" presStyleIdx="1" presStyleCnt="7">
        <dgm:presLayoutVars>
          <dgm:bulletEnabled val="1"/>
        </dgm:presLayoutVars>
      </dgm:prSet>
      <dgm:spPr/>
    </dgm:pt>
    <dgm:pt modelId="{81946007-148C-A54C-8C0D-AB094230A673}" type="pres">
      <dgm:prSet presAssocID="{974D54D2-7A5F-1447-97D6-555E6B7F0F0D}" presName="sibTrans" presStyleLbl="sibTrans2D1" presStyleIdx="1" presStyleCnt="6"/>
      <dgm:spPr/>
    </dgm:pt>
    <dgm:pt modelId="{223C2124-1160-A047-A1A7-892E920F27FE}" type="pres">
      <dgm:prSet presAssocID="{8F077AB1-0B25-2547-BC86-D293B184EE9C}" presName="middleNode" presStyleCnt="0"/>
      <dgm:spPr/>
    </dgm:pt>
    <dgm:pt modelId="{733B8104-F04B-5D40-A5E2-A51BE8F1D7FA}" type="pres">
      <dgm:prSet presAssocID="{8F077AB1-0B25-2547-BC86-D293B184EE9C}" presName="padding" presStyleLbl="node1" presStyleIdx="1" presStyleCnt="7"/>
      <dgm:spPr/>
    </dgm:pt>
    <dgm:pt modelId="{52EC75D6-0790-DE4A-93D4-67DEEABABAD5}" type="pres">
      <dgm:prSet presAssocID="{8F077AB1-0B25-2547-BC86-D293B184EE9C}" presName="shape" presStyleLbl="node1" presStyleIdx="2" presStyleCnt="7">
        <dgm:presLayoutVars>
          <dgm:bulletEnabled val="1"/>
        </dgm:presLayoutVars>
      </dgm:prSet>
      <dgm:spPr/>
    </dgm:pt>
    <dgm:pt modelId="{7CBE23D3-7216-594B-BD22-505DF87D1C62}" type="pres">
      <dgm:prSet presAssocID="{DF602E29-FE6B-1D4C-BCAC-A3FA018459BF}" presName="sibTrans" presStyleLbl="sibTrans2D1" presStyleIdx="2" presStyleCnt="6"/>
      <dgm:spPr/>
    </dgm:pt>
    <dgm:pt modelId="{A3D1193F-E134-B042-95C0-A49FB7708E7E}" type="pres">
      <dgm:prSet presAssocID="{6E7EE3CF-C697-4C4A-ADB1-6216AEB9A317}" presName="middleNode" presStyleCnt="0"/>
      <dgm:spPr/>
    </dgm:pt>
    <dgm:pt modelId="{3B84A469-1713-544E-9567-B10A837551C7}" type="pres">
      <dgm:prSet presAssocID="{6E7EE3CF-C697-4C4A-ADB1-6216AEB9A317}" presName="padding" presStyleLbl="node1" presStyleIdx="2" presStyleCnt="7"/>
      <dgm:spPr/>
    </dgm:pt>
    <dgm:pt modelId="{186E81DB-174B-6A45-85D8-228E2CF7B90E}" type="pres">
      <dgm:prSet presAssocID="{6E7EE3CF-C697-4C4A-ADB1-6216AEB9A317}" presName="shape" presStyleLbl="node1" presStyleIdx="3" presStyleCnt="7">
        <dgm:presLayoutVars>
          <dgm:bulletEnabled val="1"/>
        </dgm:presLayoutVars>
      </dgm:prSet>
      <dgm:spPr/>
    </dgm:pt>
    <dgm:pt modelId="{61CEC006-786D-824F-861A-538C79210B7C}" type="pres">
      <dgm:prSet presAssocID="{D1CBBCA2-E105-2043-94D0-A0E316440673}" presName="sibTrans" presStyleLbl="sibTrans2D1" presStyleIdx="3" presStyleCnt="6"/>
      <dgm:spPr/>
    </dgm:pt>
    <dgm:pt modelId="{BA7EE521-5E03-4B49-B734-A616C3F7434F}" type="pres">
      <dgm:prSet presAssocID="{A2F063BE-1CA8-E140-8802-D5163D5B4A20}" presName="middleNode" presStyleCnt="0"/>
      <dgm:spPr/>
    </dgm:pt>
    <dgm:pt modelId="{E7680AD6-888A-3840-98E6-85433B8D82ED}" type="pres">
      <dgm:prSet presAssocID="{A2F063BE-1CA8-E140-8802-D5163D5B4A20}" presName="padding" presStyleLbl="node1" presStyleIdx="3" presStyleCnt="7"/>
      <dgm:spPr/>
    </dgm:pt>
    <dgm:pt modelId="{0005CB05-CD05-7A48-8C07-F38819ADF20B}" type="pres">
      <dgm:prSet presAssocID="{A2F063BE-1CA8-E140-8802-D5163D5B4A20}" presName="shape" presStyleLbl="node1" presStyleIdx="4" presStyleCnt="7">
        <dgm:presLayoutVars>
          <dgm:bulletEnabled val="1"/>
        </dgm:presLayoutVars>
      </dgm:prSet>
      <dgm:spPr/>
    </dgm:pt>
    <dgm:pt modelId="{63290BAE-6770-2649-A446-5554746B0D59}" type="pres">
      <dgm:prSet presAssocID="{B3427055-AB48-7D4A-9648-4738207C8070}" presName="sibTrans" presStyleLbl="sibTrans2D1" presStyleIdx="4" presStyleCnt="6"/>
      <dgm:spPr/>
    </dgm:pt>
    <dgm:pt modelId="{699197CB-69EE-6E4B-B261-A568920D98B6}" type="pres">
      <dgm:prSet presAssocID="{7559BAED-5580-3644-984E-E5ADE04EA5DD}" presName="middleNode" presStyleCnt="0"/>
      <dgm:spPr/>
    </dgm:pt>
    <dgm:pt modelId="{BA441BE9-42E6-6A49-9405-D684E91961FA}" type="pres">
      <dgm:prSet presAssocID="{7559BAED-5580-3644-984E-E5ADE04EA5DD}" presName="padding" presStyleLbl="node1" presStyleIdx="4" presStyleCnt="7"/>
      <dgm:spPr/>
    </dgm:pt>
    <dgm:pt modelId="{34D47E38-30C8-004A-9882-5AC50A677194}" type="pres">
      <dgm:prSet presAssocID="{7559BAED-5580-3644-984E-E5ADE04EA5DD}" presName="shape" presStyleLbl="node1" presStyleIdx="5" presStyleCnt="7">
        <dgm:presLayoutVars>
          <dgm:bulletEnabled val="1"/>
        </dgm:presLayoutVars>
      </dgm:prSet>
      <dgm:spPr/>
    </dgm:pt>
    <dgm:pt modelId="{D49E052D-71CE-7E40-ADDE-9948559A9A5A}" type="pres">
      <dgm:prSet presAssocID="{76361C01-B121-3842-A96A-E32CDBFFDA0A}" presName="sibTrans" presStyleLbl="sibTrans2D1" presStyleIdx="5" presStyleCnt="6"/>
      <dgm:spPr/>
    </dgm:pt>
    <dgm:pt modelId="{CB64BE86-4BEB-3946-AB57-19CD0B72D3B6}" type="pres">
      <dgm:prSet presAssocID="{DFA939B6-382E-AB40-9816-EBE97E7C4BD9}" presName="lastNode" presStyleLbl="node1" presStyleIdx="6" presStyleCnt="7">
        <dgm:presLayoutVars>
          <dgm:bulletEnabled val="1"/>
        </dgm:presLayoutVars>
      </dgm:prSet>
      <dgm:spPr/>
    </dgm:pt>
  </dgm:ptLst>
  <dgm:cxnLst>
    <dgm:cxn modelId="{4F6DDA0A-80D8-2149-8596-3B6CCA0B25C8}" type="presOf" srcId="{6E7EE3CF-C697-4C4A-ADB1-6216AEB9A317}" destId="{186E81DB-174B-6A45-85D8-228E2CF7B90E}" srcOrd="0" destOrd="0" presId="urn:microsoft.com/office/officeart/2005/8/layout/bProcess2"/>
    <dgm:cxn modelId="{B477580B-FF34-DD4B-92D4-B023A7782795}" type="presOf" srcId="{DF602E29-FE6B-1D4C-BCAC-A3FA018459BF}" destId="{7CBE23D3-7216-594B-BD22-505DF87D1C62}" srcOrd="0" destOrd="0" presId="urn:microsoft.com/office/officeart/2005/8/layout/bProcess2"/>
    <dgm:cxn modelId="{A97B2217-D72D-1644-8ADB-F02B2C62DE9C}" srcId="{F4D22730-B6B8-474E-A9D2-03ECB7CC37B9}" destId="{DE8A5082-87C1-BB49-82B5-1974133B3C87}" srcOrd="0" destOrd="0" parTransId="{33D64BDF-4478-2140-AC94-3628114145A4}" sibTransId="{85BD2446-1D78-A74B-9BC8-E8E5754FB6C3}"/>
    <dgm:cxn modelId="{D87EE140-DEAC-4544-A70A-22DE1BEEE922}" type="presOf" srcId="{85BD2446-1D78-A74B-9BC8-E8E5754FB6C3}" destId="{8AD2542C-E209-3949-92D2-393A38A3EA7C}" srcOrd="0" destOrd="0" presId="urn:microsoft.com/office/officeart/2005/8/layout/bProcess2"/>
    <dgm:cxn modelId="{25B5E658-7709-BA46-8F01-A07D65A16E0D}" type="presOf" srcId="{DFA939B6-382E-AB40-9816-EBE97E7C4BD9}" destId="{CB64BE86-4BEB-3946-AB57-19CD0B72D3B6}" srcOrd="0" destOrd="0" presId="urn:microsoft.com/office/officeart/2005/8/layout/bProcess2"/>
    <dgm:cxn modelId="{C586195D-47EB-F742-A705-99C3C6FCFD8F}" srcId="{F4D22730-B6B8-474E-A9D2-03ECB7CC37B9}" destId="{8F077AB1-0B25-2547-BC86-D293B184EE9C}" srcOrd="2" destOrd="0" parTransId="{AAC98E1E-1467-FD41-8AB8-2F804FF2FE3A}" sibTransId="{DF602E29-FE6B-1D4C-BCAC-A3FA018459BF}"/>
    <dgm:cxn modelId="{BD365262-6C46-CD4F-88B3-91CCB896BE3E}" type="presOf" srcId="{8F077AB1-0B25-2547-BC86-D293B184EE9C}" destId="{52EC75D6-0790-DE4A-93D4-67DEEABABAD5}" srcOrd="0" destOrd="0" presId="urn:microsoft.com/office/officeart/2005/8/layout/bProcess2"/>
    <dgm:cxn modelId="{A5030464-B16C-C046-B8C1-41F6D4FABC0C}" type="presOf" srcId="{A2F063BE-1CA8-E140-8802-D5163D5B4A20}" destId="{0005CB05-CD05-7A48-8C07-F38819ADF20B}" srcOrd="0" destOrd="0" presId="urn:microsoft.com/office/officeart/2005/8/layout/bProcess2"/>
    <dgm:cxn modelId="{84220974-234F-8C47-919F-33CD70460E6C}" type="presOf" srcId="{BF4DDF3F-D4CE-0645-8F21-DAB88AB4DAFD}" destId="{DCF72C76-F3E1-5B48-9265-35F3A3ADBAEB}" srcOrd="0" destOrd="0" presId="urn:microsoft.com/office/officeart/2005/8/layout/bProcess2"/>
    <dgm:cxn modelId="{F438E276-BCDC-7E41-B1D1-38F9C1618694}" type="presOf" srcId="{F4D22730-B6B8-474E-A9D2-03ECB7CC37B9}" destId="{B9E8E070-65EE-4F4F-AF81-1760A9C7D2DA}" srcOrd="0" destOrd="0" presId="urn:microsoft.com/office/officeart/2005/8/layout/bProcess2"/>
    <dgm:cxn modelId="{9E637589-E909-D042-98B8-4ED42A4F1BB1}" type="presOf" srcId="{7559BAED-5580-3644-984E-E5ADE04EA5DD}" destId="{34D47E38-30C8-004A-9882-5AC50A677194}" srcOrd="0" destOrd="0" presId="urn:microsoft.com/office/officeart/2005/8/layout/bProcess2"/>
    <dgm:cxn modelId="{4A667B93-1178-7E46-9C48-950B8AA39914}" type="presOf" srcId="{DE8A5082-87C1-BB49-82B5-1974133B3C87}" destId="{2803A3DC-0F7A-A342-BC43-EB3D71984B4A}" srcOrd="0" destOrd="0" presId="urn:microsoft.com/office/officeart/2005/8/layout/bProcess2"/>
    <dgm:cxn modelId="{FA53A2AD-C087-F64F-A48B-83B7B0EEB765}" srcId="{F4D22730-B6B8-474E-A9D2-03ECB7CC37B9}" destId="{A2F063BE-1CA8-E140-8802-D5163D5B4A20}" srcOrd="4" destOrd="0" parTransId="{B1CD7AF7-B56D-B348-BDE4-2356D2988293}" sibTransId="{B3427055-AB48-7D4A-9648-4738207C8070}"/>
    <dgm:cxn modelId="{E8EDC6B4-F638-4E45-AF89-43DCF016266E}" srcId="{F4D22730-B6B8-474E-A9D2-03ECB7CC37B9}" destId="{7559BAED-5580-3644-984E-E5ADE04EA5DD}" srcOrd="5" destOrd="0" parTransId="{C0A800BF-EF4F-794C-839D-6E27D05A466E}" sibTransId="{76361C01-B121-3842-A96A-E32CDBFFDA0A}"/>
    <dgm:cxn modelId="{040128C2-4475-F64E-9F1D-79323124780F}" type="presOf" srcId="{974D54D2-7A5F-1447-97D6-555E6B7F0F0D}" destId="{81946007-148C-A54C-8C0D-AB094230A673}" srcOrd="0" destOrd="0" presId="urn:microsoft.com/office/officeart/2005/8/layout/bProcess2"/>
    <dgm:cxn modelId="{D89F0FCA-B49D-6142-A797-2D41FCE8E8F3}" srcId="{F4D22730-B6B8-474E-A9D2-03ECB7CC37B9}" destId="{DFA939B6-382E-AB40-9816-EBE97E7C4BD9}" srcOrd="6" destOrd="0" parTransId="{1CF418B2-8F03-8C49-BCFD-C0DDB256A8C6}" sibTransId="{0330E9C1-F135-E548-AA4D-C4FBB49A514F}"/>
    <dgm:cxn modelId="{017E6ECC-5DD1-FE4B-AE92-C7B2078A7132}" type="presOf" srcId="{76361C01-B121-3842-A96A-E32CDBFFDA0A}" destId="{D49E052D-71CE-7E40-ADDE-9948559A9A5A}" srcOrd="0" destOrd="0" presId="urn:microsoft.com/office/officeart/2005/8/layout/bProcess2"/>
    <dgm:cxn modelId="{AE8E37E0-65AD-FE48-BB30-B2BE027A388E}" srcId="{F4D22730-B6B8-474E-A9D2-03ECB7CC37B9}" destId="{BF4DDF3F-D4CE-0645-8F21-DAB88AB4DAFD}" srcOrd="1" destOrd="0" parTransId="{A1B50FE1-DE25-6246-BC39-FA5543260EC7}" sibTransId="{974D54D2-7A5F-1447-97D6-555E6B7F0F0D}"/>
    <dgm:cxn modelId="{356FFEE1-037E-754B-901D-21203AD7B751}" type="presOf" srcId="{B3427055-AB48-7D4A-9648-4738207C8070}" destId="{63290BAE-6770-2649-A446-5554746B0D59}" srcOrd="0" destOrd="0" presId="urn:microsoft.com/office/officeart/2005/8/layout/bProcess2"/>
    <dgm:cxn modelId="{ECF11CE5-A088-664B-9946-94879163F0B6}" srcId="{F4D22730-B6B8-474E-A9D2-03ECB7CC37B9}" destId="{6E7EE3CF-C697-4C4A-ADB1-6216AEB9A317}" srcOrd="3" destOrd="0" parTransId="{0C0492FB-F92B-6448-812C-36A1623C84BD}" sibTransId="{D1CBBCA2-E105-2043-94D0-A0E316440673}"/>
    <dgm:cxn modelId="{4D3C21EB-A9E4-0B43-9A78-731C94725C75}" type="presOf" srcId="{D1CBBCA2-E105-2043-94D0-A0E316440673}" destId="{61CEC006-786D-824F-861A-538C79210B7C}" srcOrd="0" destOrd="0" presId="urn:microsoft.com/office/officeart/2005/8/layout/bProcess2"/>
    <dgm:cxn modelId="{2E45756D-3A24-AD45-ABBA-4215685ECF0C}" type="presParOf" srcId="{B9E8E070-65EE-4F4F-AF81-1760A9C7D2DA}" destId="{2803A3DC-0F7A-A342-BC43-EB3D71984B4A}" srcOrd="0" destOrd="0" presId="urn:microsoft.com/office/officeart/2005/8/layout/bProcess2"/>
    <dgm:cxn modelId="{336A6473-D1CE-DF4C-B2A1-46395FAA23F5}" type="presParOf" srcId="{B9E8E070-65EE-4F4F-AF81-1760A9C7D2DA}" destId="{8AD2542C-E209-3949-92D2-393A38A3EA7C}" srcOrd="1" destOrd="0" presId="urn:microsoft.com/office/officeart/2005/8/layout/bProcess2"/>
    <dgm:cxn modelId="{8296697D-C0DE-404E-A109-E5AC2CB28D13}" type="presParOf" srcId="{B9E8E070-65EE-4F4F-AF81-1760A9C7D2DA}" destId="{024E421B-BC92-F944-8080-ABA046778141}" srcOrd="2" destOrd="0" presId="urn:microsoft.com/office/officeart/2005/8/layout/bProcess2"/>
    <dgm:cxn modelId="{85486C44-3A1F-814A-8B88-A68FE3B43F31}" type="presParOf" srcId="{024E421B-BC92-F944-8080-ABA046778141}" destId="{22E44CF1-CB7C-BE4B-9496-BB6DDA0B0B16}" srcOrd="0" destOrd="0" presId="urn:microsoft.com/office/officeart/2005/8/layout/bProcess2"/>
    <dgm:cxn modelId="{11B7BE94-202E-6148-949D-1C74B597FDD7}" type="presParOf" srcId="{024E421B-BC92-F944-8080-ABA046778141}" destId="{DCF72C76-F3E1-5B48-9265-35F3A3ADBAEB}" srcOrd="1" destOrd="0" presId="urn:microsoft.com/office/officeart/2005/8/layout/bProcess2"/>
    <dgm:cxn modelId="{B7453D9E-C996-B94D-8C66-EC8F569A300E}" type="presParOf" srcId="{B9E8E070-65EE-4F4F-AF81-1760A9C7D2DA}" destId="{81946007-148C-A54C-8C0D-AB094230A673}" srcOrd="3" destOrd="0" presId="urn:microsoft.com/office/officeart/2005/8/layout/bProcess2"/>
    <dgm:cxn modelId="{F5631CE8-A936-7242-B6B8-06056A77F199}" type="presParOf" srcId="{B9E8E070-65EE-4F4F-AF81-1760A9C7D2DA}" destId="{223C2124-1160-A047-A1A7-892E920F27FE}" srcOrd="4" destOrd="0" presId="urn:microsoft.com/office/officeart/2005/8/layout/bProcess2"/>
    <dgm:cxn modelId="{86392E24-67C9-B84F-9CF6-06E295064A76}" type="presParOf" srcId="{223C2124-1160-A047-A1A7-892E920F27FE}" destId="{733B8104-F04B-5D40-A5E2-A51BE8F1D7FA}" srcOrd="0" destOrd="0" presId="urn:microsoft.com/office/officeart/2005/8/layout/bProcess2"/>
    <dgm:cxn modelId="{8314F0EB-1664-1849-94F5-BD8D3EB69128}" type="presParOf" srcId="{223C2124-1160-A047-A1A7-892E920F27FE}" destId="{52EC75D6-0790-DE4A-93D4-67DEEABABAD5}" srcOrd="1" destOrd="0" presId="urn:microsoft.com/office/officeart/2005/8/layout/bProcess2"/>
    <dgm:cxn modelId="{F29E90A5-951C-694A-A5CC-3436DFA3C656}" type="presParOf" srcId="{B9E8E070-65EE-4F4F-AF81-1760A9C7D2DA}" destId="{7CBE23D3-7216-594B-BD22-505DF87D1C62}" srcOrd="5" destOrd="0" presId="urn:microsoft.com/office/officeart/2005/8/layout/bProcess2"/>
    <dgm:cxn modelId="{4BA9E6D9-2486-9142-BDD5-4408C9E0EB9C}" type="presParOf" srcId="{B9E8E070-65EE-4F4F-AF81-1760A9C7D2DA}" destId="{A3D1193F-E134-B042-95C0-A49FB7708E7E}" srcOrd="6" destOrd="0" presId="urn:microsoft.com/office/officeart/2005/8/layout/bProcess2"/>
    <dgm:cxn modelId="{EEBEB3ED-C006-004E-9FAE-6EF67D389BFB}" type="presParOf" srcId="{A3D1193F-E134-B042-95C0-A49FB7708E7E}" destId="{3B84A469-1713-544E-9567-B10A837551C7}" srcOrd="0" destOrd="0" presId="urn:microsoft.com/office/officeart/2005/8/layout/bProcess2"/>
    <dgm:cxn modelId="{AD1A0CF6-0027-4E41-80C8-4EC384D033DE}" type="presParOf" srcId="{A3D1193F-E134-B042-95C0-A49FB7708E7E}" destId="{186E81DB-174B-6A45-85D8-228E2CF7B90E}" srcOrd="1" destOrd="0" presId="urn:microsoft.com/office/officeart/2005/8/layout/bProcess2"/>
    <dgm:cxn modelId="{41EA6CDF-FAD8-2641-AEC1-B74F507637E8}" type="presParOf" srcId="{B9E8E070-65EE-4F4F-AF81-1760A9C7D2DA}" destId="{61CEC006-786D-824F-861A-538C79210B7C}" srcOrd="7" destOrd="0" presId="urn:microsoft.com/office/officeart/2005/8/layout/bProcess2"/>
    <dgm:cxn modelId="{1507C7AB-47A0-AF41-8BC5-2A050BD87654}" type="presParOf" srcId="{B9E8E070-65EE-4F4F-AF81-1760A9C7D2DA}" destId="{BA7EE521-5E03-4B49-B734-A616C3F7434F}" srcOrd="8" destOrd="0" presId="urn:microsoft.com/office/officeart/2005/8/layout/bProcess2"/>
    <dgm:cxn modelId="{AFD618CA-9157-934E-A063-24EFDB677F0E}" type="presParOf" srcId="{BA7EE521-5E03-4B49-B734-A616C3F7434F}" destId="{E7680AD6-888A-3840-98E6-85433B8D82ED}" srcOrd="0" destOrd="0" presId="urn:microsoft.com/office/officeart/2005/8/layout/bProcess2"/>
    <dgm:cxn modelId="{41A43F3D-6624-2142-8E5B-4CDFE9939C07}" type="presParOf" srcId="{BA7EE521-5E03-4B49-B734-A616C3F7434F}" destId="{0005CB05-CD05-7A48-8C07-F38819ADF20B}" srcOrd="1" destOrd="0" presId="urn:microsoft.com/office/officeart/2005/8/layout/bProcess2"/>
    <dgm:cxn modelId="{5D6F4DC1-FCD2-4745-B503-5AA5CA612109}" type="presParOf" srcId="{B9E8E070-65EE-4F4F-AF81-1760A9C7D2DA}" destId="{63290BAE-6770-2649-A446-5554746B0D59}" srcOrd="9" destOrd="0" presId="urn:microsoft.com/office/officeart/2005/8/layout/bProcess2"/>
    <dgm:cxn modelId="{18215CDC-C37B-1340-BBB8-1703BA616AC1}" type="presParOf" srcId="{B9E8E070-65EE-4F4F-AF81-1760A9C7D2DA}" destId="{699197CB-69EE-6E4B-B261-A568920D98B6}" srcOrd="10" destOrd="0" presId="urn:microsoft.com/office/officeart/2005/8/layout/bProcess2"/>
    <dgm:cxn modelId="{EA072AED-6142-9A4D-950C-FF5EAD7A74C8}" type="presParOf" srcId="{699197CB-69EE-6E4B-B261-A568920D98B6}" destId="{BA441BE9-42E6-6A49-9405-D684E91961FA}" srcOrd="0" destOrd="0" presId="urn:microsoft.com/office/officeart/2005/8/layout/bProcess2"/>
    <dgm:cxn modelId="{5FAB31F8-F928-8B40-BC32-F8E780E4BA0D}" type="presParOf" srcId="{699197CB-69EE-6E4B-B261-A568920D98B6}" destId="{34D47E38-30C8-004A-9882-5AC50A677194}" srcOrd="1" destOrd="0" presId="urn:microsoft.com/office/officeart/2005/8/layout/bProcess2"/>
    <dgm:cxn modelId="{55BF0F5D-2BC9-B44E-ACD5-28B3AB81475D}" type="presParOf" srcId="{B9E8E070-65EE-4F4F-AF81-1760A9C7D2DA}" destId="{D49E052D-71CE-7E40-ADDE-9948559A9A5A}" srcOrd="11" destOrd="0" presId="urn:microsoft.com/office/officeart/2005/8/layout/bProcess2"/>
    <dgm:cxn modelId="{182E09A1-3BEA-7C43-9B7B-1DCC344F531E}" type="presParOf" srcId="{B9E8E070-65EE-4F4F-AF81-1760A9C7D2DA}" destId="{CB64BE86-4BEB-3946-AB57-19CD0B72D3B6}" srcOrd="1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9E7C3F-44FA-4F47-9293-9BAF0736C31A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0F4963E-9DB7-2545-A025-6BDC2A34ED04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/>
            <a:t>Çocuklar</a:t>
          </a:r>
        </a:p>
      </dgm:t>
    </dgm:pt>
    <dgm:pt modelId="{4E9CC6A5-1EE9-9544-B772-7E69116C31E5}" type="parTrans" cxnId="{C68D1309-6440-6046-B16E-59DCD9E8D1BB}">
      <dgm:prSet/>
      <dgm:spPr/>
      <dgm:t>
        <a:bodyPr/>
        <a:lstStyle/>
        <a:p>
          <a:endParaRPr lang="tr-TR"/>
        </a:p>
      </dgm:t>
    </dgm:pt>
    <dgm:pt modelId="{CD9FF99E-C896-5041-95D4-61368593C719}" type="sibTrans" cxnId="{C68D1309-6440-6046-B16E-59DCD9E8D1BB}">
      <dgm:prSet/>
      <dgm:spPr/>
      <dgm:t>
        <a:bodyPr/>
        <a:lstStyle/>
        <a:p>
          <a:endParaRPr lang="tr-TR"/>
        </a:p>
      </dgm:t>
    </dgm:pt>
    <dgm:pt modelId="{30090FC7-95A8-524C-8220-CC7E4FE1ECE3}">
      <dgm:prSet phldrT="[Metin]"/>
      <dgm:spPr>
        <a:solidFill>
          <a:srgbClr val="DB7253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tr-TR" dirty="0"/>
            <a:t>En iyi bildikleri dilde değerlendirilmelidir.</a:t>
          </a:r>
        </a:p>
      </dgm:t>
    </dgm:pt>
    <dgm:pt modelId="{B4D4BEDC-00EA-3540-9EC4-0D4D24FFCAA4}" type="parTrans" cxnId="{538F65EE-28C7-8646-BB78-F3016E2AA61A}">
      <dgm:prSet/>
      <dgm:spPr/>
      <dgm:t>
        <a:bodyPr/>
        <a:lstStyle/>
        <a:p>
          <a:endParaRPr lang="tr-TR"/>
        </a:p>
      </dgm:t>
    </dgm:pt>
    <dgm:pt modelId="{9DD5B8AF-5A32-1D4B-9C54-4D74153E1261}" type="sibTrans" cxnId="{538F65EE-28C7-8646-BB78-F3016E2AA61A}">
      <dgm:prSet/>
      <dgm:spPr/>
      <dgm:t>
        <a:bodyPr/>
        <a:lstStyle/>
        <a:p>
          <a:endParaRPr lang="tr-TR"/>
        </a:p>
      </dgm:t>
    </dgm:pt>
    <dgm:pt modelId="{F4F789AF-8680-6149-BD0B-6DB230B29FD8}">
      <dgm:prSet phldrT="[Metin]"/>
      <dgm:spPr>
        <a:solidFill>
          <a:srgbClr val="DB7253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tr-TR" dirty="0"/>
            <a:t>Ailelerden gerekli izinler alınmalıdır.</a:t>
          </a:r>
        </a:p>
      </dgm:t>
    </dgm:pt>
    <dgm:pt modelId="{70C7F5B5-CBD0-194A-9137-1023E2F2137B}" type="parTrans" cxnId="{F3D17E9A-23DA-4041-8508-5966C3A31335}">
      <dgm:prSet/>
      <dgm:spPr/>
      <dgm:t>
        <a:bodyPr/>
        <a:lstStyle/>
        <a:p>
          <a:endParaRPr lang="tr-TR"/>
        </a:p>
      </dgm:t>
    </dgm:pt>
    <dgm:pt modelId="{23DFE925-7B22-0141-8E71-BDD0025D5D23}" type="sibTrans" cxnId="{F3D17E9A-23DA-4041-8508-5966C3A31335}">
      <dgm:prSet/>
      <dgm:spPr/>
      <dgm:t>
        <a:bodyPr/>
        <a:lstStyle/>
        <a:p>
          <a:endParaRPr lang="tr-TR"/>
        </a:p>
      </dgm:t>
    </dgm:pt>
    <dgm:pt modelId="{E17C9F3C-EC3E-9849-8815-40DD9BA389EB}">
      <dgm:prSet phldrT="[Metin]"/>
      <dgm:spPr>
        <a:solidFill>
          <a:srgbClr val="DB7253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tr-TR" dirty="0"/>
            <a:t>Kültürel ve dilsel açıdan çeşitlilik gösteren adil değerlendirme araç ve stratejiler kullanılmalıdır.</a:t>
          </a:r>
        </a:p>
      </dgm:t>
    </dgm:pt>
    <dgm:pt modelId="{0A2E7710-3760-8E46-B8DE-850A1AA5506E}" type="parTrans" cxnId="{9A243B61-430B-C545-A387-AE5F47225129}">
      <dgm:prSet/>
      <dgm:spPr/>
      <dgm:t>
        <a:bodyPr/>
        <a:lstStyle/>
        <a:p>
          <a:endParaRPr lang="tr-TR"/>
        </a:p>
      </dgm:t>
    </dgm:pt>
    <dgm:pt modelId="{1F3D103C-0031-994F-8B49-8D64C7401C01}" type="sibTrans" cxnId="{9A243B61-430B-C545-A387-AE5F47225129}">
      <dgm:prSet/>
      <dgm:spPr/>
      <dgm:t>
        <a:bodyPr/>
        <a:lstStyle/>
        <a:p>
          <a:endParaRPr lang="tr-TR"/>
        </a:p>
      </dgm:t>
    </dgm:pt>
    <dgm:pt modelId="{FDB292CD-4C18-B842-9D35-ECF1B092CE60}">
      <dgm:prSet/>
      <dgm:spPr>
        <a:solidFill>
          <a:srgbClr val="DB7253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tr-TR" dirty="0"/>
            <a:t>Tek bir prosedür bir ölçüt olamaz.</a:t>
          </a:r>
        </a:p>
      </dgm:t>
    </dgm:pt>
    <dgm:pt modelId="{CDEAFFE8-CFD7-574A-AFD0-50D7410B17D6}" type="parTrans" cxnId="{AB0A8237-50A0-044B-84AD-DBD454A57D84}">
      <dgm:prSet/>
      <dgm:spPr/>
      <dgm:t>
        <a:bodyPr/>
        <a:lstStyle/>
        <a:p>
          <a:endParaRPr lang="tr-TR"/>
        </a:p>
      </dgm:t>
    </dgm:pt>
    <dgm:pt modelId="{83667F01-DFE8-C345-A6DD-5D800E048967}" type="sibTrans" cxnId="{AB0A8237-50A0-044B-84AD-DBD454A57D84}">
      <dgm:prSet/>
      <dgm:spPr/>
      <dgm:t>
        <a:bodyPr/>
        <a:lstStyle/>
        <a:p>
          <a:endParaRPr lang="tr-TR"/>
        </a:p>
      </dgm:t>
    </dgm:pt>
    <dgm:pt modelId="{457A30C2-047A-094C-BEEF-E0EDA1BE94BA}">
      <dgm:prSet/>
      <dgm:spPr>
        <a:solidFill>
          <a:srgbClr val="DB7253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tr-TR" dirty="0"/>
            <a:t>Çocuklar değerlendirilirken konuyla ilgili uzmanlar, kişiler işbirliği içinde olmalı. </a:t>
          </a:r>
        </a:p>
      </dgm:t>
    </dgm:pt>
    <dgm:pt modelId="{EBD90083-C87F-D043-9E1A-C3365AE14A34}" type="parTrans" cxnId="{7C6FE5E5-1254-2B40-A7FC-49830A00C080}">
      <dgm:prSet/>
      <dgm:spPr/>
      <dgm:t>
        <a:bodyPr/>
        <a:lstStyle/>
        <a:p>
          <a:endParaRPr lang="tr-TR"/>
        </a:p>
      </dgm:t>
    </dgm:pt>
    <dgm:pt modelId="{C7685D8E-6DCF-D549-9600-75B59ED48B67}" type="sibTrans" cxnId="{7C6FE5E5-1254-2B40-A7FC-49830A00C080}">
      <dgm:prSet/>
      <dgm:spPr/>
      <dgm:t>
        <a:bodyPr/>
        <a:lstStyle/>
        <a:p>
          <a:endParaRPr lang="tr-TR"/>
        </a:p>
      </dgm:t>
    </dgm:pt>
    <dgm:pt modelId="{20EDA229-F0C5-B145-9ED1-FFDB5A0EB341}" type="pres">
      <dgm:prSet presAssocID="{DB9E7C3F-44FA-4F47-9293-9BAF0736C31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630599E-9648-D44D-AD80-2CF6E5AEEDDB}" type="pres">
      <dgm:prSet presAssocID="{00F4963E-9DB7-2545-A025-6BDC2A34ED04}" presName="root1" presStyleCnt="0"/>
      <dgm:spPr/>
    </dgm:pt>
    <dgm:pt modelId="{FC523BA5-A038-624D-A479-3C259D13F67B}" type="pres">
      <dgm:prSet presAssocID="{00F4963E-9DB7-2545-A025-6BDC2A34ED04}" presName="LevelOneTextNode" presStyleLbl="node0" presStyleIdx="0" presStyleCnt="1" custLinFactX="-33396" custLinFactNeighborX="-100000">
        <dgm:presLayoutVars>
          <dgm:chPref val="3"/>
        </dgm:presLayoutVars>
      </dgm:prSet>
      <dgm:spPr/>
    </dgm:pt>
    <dgm:pt modelId="{50D02A5E-5CDE-274B-82DD-914E426ED5ED}" type="pres">
      <dgm:prSet presAssocID="{00F4963E-9DB7-2545-A025-6BDC2A34ED04}" presName="level2hierChild" presStyleCnt="0"/>
      <dgm:spPr/>
    </dgm:pt>
    <dgm:pt modelId="{CDBA701A-3AB3-1C41-8F67-A7E027479F0D}" type="pres">
      <dgm:prSet presAssocID="{B4D4BEDC-00EA-3540-9EC4-0D4D24FFCAA4}" presName="conn2-1" presStyleLbl="parChTrans1D2" presStyleIdx="0" presStyleCnt="5"/>
      <dgm:spPr/>
    </dgm:pt>
    <dgm:pt modelId="{2F382271-038F-C443-A8A3-7A60D6AAD04D}" type="pres">
      <dgm:prSet presAssocID="{B4D4BEDC-00EA-3540-9EC4-0D4D24FFCAA4}" presName="connTx" presStyleLbl="parChTrans1D2" presStyleIdx="0" presStyleCnt="5"/>
      <dgm:spPr/>
    </dgm:pt>
    <dgm:pt modelId="{3E4E4F00-D991-614E-96EB-0403A2BF4C62}" type="pres">
      <dgm:prSet presAssocID="{30090FC7-95A8-524C-8220-CC7E4FE1ECE3}" presName="root2" presStyleCnt="0"/>
      <dgm:spPr/>
    </dgm:pt>
    <dgm:pt modelId="{FD07A0CD-5B9B-0849-8239-0C13148062AB}" type="pres">
      <dgm:prSet presAssocID="{30090FC7-95A8-524C-8220-CC7E4FE1ECE3}" presName="LevelTwoTextNode" presStyleLbl="node2" presStyleIdx="0" presStyleCnt="5">
        <dgm:presLayoutVars>
          <dgm:chPref val="3"/>
        </dgm:presLayoutVars>
      </dgm:prSet>
      <dgm:spPr/>
    </dgm:pt>
    <dgm:pt modelId="{FC4D4435-C8A9-6244-AFCB-AC2EF2CC23BB}" type="pres">
      <dgm:prSet presAssocID="{30090FC7-95A8-524C-8220-CC7E4FE1ECE3}" presName="level3hierChild" presStyleCnt="0"/>
      <dgm:spPr/>
    </dgm:pt>
    <dgm:pt modelId="{F0CE640A-FE6D-B747-8DC3-F4F150686D25}" type="pres">
      <dgm:prSet presAssocID="{70C7F5B5-CBD0-194A-9137-1023E2F2137B}" presName="conn2-1" presStyleLbl="parChTrans1D2" presStyleIdx="1" presStyleCnt="5"/>
      <dgm:spPr/>
    </dgm:pt>
    <dgm:pt modelId="{6F119C51-5B69-934B-AFBC-94FED8928B77}" type="pres">
      <dgm:prSet presAssocID="{70C7F5B5-CBD0-194A-9137-1023E2F2137B}" presName="connTx" presStyleLbl="parChTrans1D2" presStyleIdx="1" presStyleCnt="5"/>
      <dgm:spPr/>
    </dgm:pt>
    <dgm:pt modelId="{A9B4C6F6-3C65-2742-8726-622492F82463}" type="pres">
      <dgm:prSet presAssocID="{F4F789AF-8680-6149-BD0B-6DB230B29FD8}" presName="root2" presStyleCnt="0"/>
      <dgm:spPr/>
    </dgm:pt>
    <dgm:pt modelId="{FAD7009C-51FD-3F48-ACB2-715E2C8EC6BD}" type="pres">
      <dgm:prSet presAssocID="{F4F789AF-8680-6149-BD0B-6DB230B29FD8}" presName="LevelTwoTextNode" presStyleLbl="node2" presStyleIdx="1" presStyleCnt="5">
        <dgm:presLayoutVars>
          <dgm:chPref val="3"/>
        </dgm:presLayoutVars>
      </dgm:prSet>
      <dgm:spPr/>
    </dgm:pt>
    <dgm:pt modelId="{469FCD3C-23C4-4F40-844D-FDBA05785D7D}" type="pres">
      <dgm:prSet presAssocID="{F4F789AF-8680-6149-BD0B-6DB230B29FD8}" presName="level3hierChild" presStyleCnt="0"/>
      <dgm:spPr/>
    </dgm:pt>
    <dgm:pt modelId="{3A37AF59-AAA2-584C-8CDD-88168F114C31}" type="pres">
      <dgm:prSet presAssocID="{0A2E7710-3760-8E46-B8DE-850A1AA5506E}" presName="conn2-1" presStyleLbl="parChTrans1D2" presStyleIdx="2" presStyleCnt="5"/>
      <dgm:spPr/>
    </dgm:pt>
    <dgm:pt modelId="{22FFAFD9-3A93-7B42-968E-4065C1684024}" type="pres">
      <dgm:prSet presAssocID="{0A2E7710-3760-8E46-B8DE-850A1AA5506E}" presName="connTx" presStyleLbl="parChTrans1D2" presStyleIdx="2" presStyleCnt="5"/>
      <dgm:spPr/>
    </dgm:pt>
    <dgm:pt modelId="{489791D9-B95C-4E47-804A-C6884A045FFD}" type="pres">
      <dgm:prSet presAssocID="{E17C9F3C-EC3E-9849-8815-40DD9BA389EB}" presName="root2" presStyleCnt="0"/>
      <dgm:spPr/>
    </dgm:pt>
    <dgm:pt modelId="{A928C79E-0510-B943-A555-B045804B7A60}" type="pres">
      <dgm:prSet presAssocID="{E17C9F3C-EC3E-9849-8815-40DD9BA389EB}" presName="LevelTwoTextNode" presStyleLbl="node2" presStyleIdx="2" presStyleCnt="5">
        <dgm:presLayoutVars>
          <dgm:chPref val="3"/>
        </dgm:presLayoutVars>
      </dgm:prSet>
      <dgm:spPr/>
    </dgm:pt>
    <dgm:pt modelId="{83AF9A32-D6DA-7E4F-8A11-937E422C1C4D}" type="pres">
      <dgm:prSet presAssocID="{E17C9F3C-EC3E-9849-8815-40DD9BA389EB}" presName="level3hierChild" presStyleCnt="0"/>
      <dgm:spPr/>
    </dgm:pt>
    <dgm:pt modelId="{2C7BF1FB-775E-FC41-A412-FB333E91EBEA}" type="pres">
      <dgm:prSet presAssocID="{CDEAFFE8-CFD7-574A-AFD0-50D7410B17D6}" presName="conn2-1" presStyleLbl="parChTrans1D2" presStyleIdx="3" presStyleCnt="5"/>
      <dgm:spPr/>
    </dgm:pt>
    <dgm:pt modelId="{D51CE320-182F-114B-9CBB-9879AC5A1E1B}" type="pres">
      <dgm:prSet presAssocID="{CDEAFFE8-CFD7-574A-AFD0-50D7410B17D6}" presName="connTx" presStyleLbl="parChTrans1D2" presStyleIdx="3" presStyleCnt="5"/>
      <dgm:spPr/>
    </dgm:pt>
    <dgm:pt modelId="{F507DECA-4A82-AE4F-89E1-1397C09A033A}" type="pres">
      <dgm:prSet presAssocID="{FDB292CD-4C18-B842-9D35-ECF1B092CE60}" presName="root2" presStyleCnt="0"/>
      <dgm:spPr/>
    </dgm:pt>
    <dgm:pt modelId="{0C3D1D50-3612-3547-B98E-930AFACD2B26}" type="pres">
      <dgm:prSet presAssocID="{FDB292CD-4C18-B842-9D35-ECF1B092CE60}" presName="LevelTwoTextNode" presStyleLbl="node2" presStyleIdx="3" presStyleCnt="5">
        <dgm:presLayoutVars>
          <dgm:chPref val="3"/>
        </dgm:presLayoutVars>
      </dgm:prSet>
      <dgm:spPr/>
    </dgm:pt>
    <dgm:pt modelId="{A6ABBE2C-B869-734A-9E74-7CCBE3E7534F}" type="pres">
      <dgm:prSet presAssocID="{FDB292CD-4C18-B842-9D35-ECF1B092CE60}" presName="level3hierChild" presStyleCnt="0"/>
      <dgm:spPr/>
    </dgm:pt>
    <dgm:pt modelId="{E0846C06-44E9-B748-B346-1A7FC260C79E}" type="pres">
      <dgm:prSet presAssocID="{EBD90083-C87F-D043-9E1A-C3365AE14A34}" presName="conn2-1" presStyleLbl="parChTrans1D2" presStyleIdx="4" presStyleCnt="5"/>
      <dgm:spPr/>
    </dgm:pt>
    <dgm:pt modelId="{07A0B8B2-05FB-7344-8193-D6CA7EA6F1B1}" type="pres">
      <dgm:prSet presAssocID="{EBD90083-C87F-D043-9E1A-C3365AE14A34}" presName="connTx" presStyleLbl="parChTrans1D2" presStyleIdx="4" presStyleCnt="5"/>
      <dgm:spPr/>
    </dgm:pt>
    <dgm:pt modelId="{D38BA283-F5EB-1C42-985C-9A246E49A272}" type="pres">
      <dgm:prSet presAssocID="{457A30C2-047A-094C-BEEF-E0EDA1BE94BA}" presName="root2" presStyleCnt="0"/>
      <dgm:spPr/>
    </dgm:pt>
    <dgm:pt modelId="{960E0744-3D05-8C46-8144-2C70140F7CF1}" type="pres">
      <dgm:prSet presAssocID="{457A30C2-047A-094C-BEEF-E0EDA1BE94BA}" presName="LevelTwoTextNode" presStyleLbl="node2" presStyleIdx="4" presStyleCnt="5">
        <dgm:presLayoutVars>
          <dgm:chPref val="3"/>
        </dgm:presLayoutVars>
      </dgm:prSet>
      <dgm:spPr/>
    </dgm:pt>
    <dgm:pt modelId="{F553A3CA-EDC8-7D43-9E3A-0AFEC2D6F90D}" type="pres">
      <dgm:prSet presAssocID="{457A30C2-047A-094C-BEEF-E0EDA1BE94BA}" presName="level3hierChild" presStyleCnt="0"/>
      <dgm:spPr/>
    </dgm:pt>
  </dgm:ptLst>
  <dgm:cxnLst>
    <dgm:cxn modelId="{D0B84307-4DED-4C4D-809D-73D45C030B50}" type="presOf" srcId="{EBD90083-C87F-D043-9E1A-C3365AE14A34}" destId="{E0846C06-44E9-B748-B346-1A7FC260C79E}" srcOrd="0" destOrd="0" presId="urn:microsoft.com/office/officeart/2008/layout/HorizontalMultiLevelHierarchy"/>
    <dgm:cxn modelId="{C68D1309-6440-6046-B16E-59DCD9E8D1BB}" srcId="{DB9E7C3F-44FA-4F47-9293-9BAF0736C31A}" destId="{00F4963E-9DB7-2545-A025-6BDC2A34ED04}" srcOrd="0" destOrd="0" parTransId="{4E9CC6A5-1EE9-9544-B772-7E69116C31E5}" sibTransId="{CD9FF99E-C896-5041-95D4-61368593C719}"/>
    <dgm:cxn modelId="{9EB65619-6FCA-B04D-83BA-CC7D221F77C1}" type="presOf" srcId="{70C7F5B5-CBD0-194A-9137-1023E2F2137B}" destId="{6F119C51-5B69-934B-AFBC-94FED8928B77}" srcOrd="1" destOrd="0" presId="urn:microsoft.com/office/officeart/2008/layout/HorizontalMultiLevelHierarchy"/>
    <dgm:cxn modelId="{605FDC2D-6B53-6D41-9F37-C68E20629377}" type="presOf" srcId="{CDEAFFE8-CFD7-574A-AFD0-50D7410B17D6}" destId="{2C7BF1FB-775E-FC41-A412-FB333E91EBEA}" srcOrd="0" destOrd="0" presId="urn:microsoft.com/office/officeart/2008/layout/HorizontalMultiLevelHierarchy"/>
    <dgm:cxn modelId="{A201A92F-631A-FD4B-B140-A359D610DF95}" type="presOf" srcId="{F4F789AF-8680-6149-BD0B-6DB230B29FD8}" destId="{FAD7009C-51FD-3F48-ACB2-715E2C8EC6BD}" srcOrd="0" destOrd="0" presId="urn:microsoft.com/office/officeart/2008/layout/HorizontalMultiLevelHierarchy"/>
    <dgm:cxn modelId="{AB0A8237-50A0-044B-84AD-DBD454A57D84}" srcId="{00F4963E-9DB7-2545-A025-6BDC2A34ED04}" destId="{FDB292CD-4C18-B842-9D35-ECF1B092CE60}" srcOrd="3" destOrd="0" parTransId="{CDEAFFE8-CFD7-574A-AFD0-50D7410B17D6}" sibTransId="{83667F01-DFE8-C345-A6DD-5D800E048967}"/>
    <dgm:cxn modelId="{1B4EAD42-0591-3D4C-85A0-4516C0FC72ED}" type="presOf" srcId="{00F4963E-9DB7-2545-A025-6BDC2A34ED04}" destId="{FC523BA5-A038-624D-A479-3C259D13F67B}" srcOrd="0" destOrd="0" presId="urn:microsoft.com/office/officeart/2008/layout/HorizontalMultiLevelHierarchy"/>
    <dgm:cxn modelId="{7CD6DC4F-4F5B-4F47-A4F1-3296B80D77DA}" type="presOf" srcId="{CDEAFFE8-CFD7-574A-AFD0-50D7410B17D6}" destId="{D51CE320-182F-114B-9CBB-9879AC5A1E1B}" srcOrd="1" destOrd="0" presId="urn:microsoft.com/office/officeart/2008/layout/HorizontalMultiLevelHierarchy"/>
    <dgm:cxn modelId="{9A243B61-430B-C545-A387-AE5F47225129}" srcId="{00F4963E-9DB7-2545-A025-6BDC2A34ED04}" destId="{E17C9F3C-EC3E-9849-8815-40DD9BA389EB}" srcOrd="2" destOrd="0" parTransId="{0A2E7710-3760-8E46-B8DE-850A1AA5506E}" sibTransId="{1F3D103C-0031-994F-8B49-8D64C7401C01}"/>
    <dgm:cxn modelId="{1A44D968-6C56-EF4B-94D5-3280CAC2A25E}" type="presOf" srcId="{EBD90083-C87F-D043-9E1A-C3365AE14A34}" destId="{07A0B8B2-05FB-7344-8193-D6CA7EA6F1B1}" srcOrd="1" destOrd="0" presId="urn:microsoft.com/office/officeart/2008/layout/HorizontalMultiLevelHierarchy"/>
    <dgm:cxn modelId="{79ED0973-6B6C-1D46-BD95-2522DBD8E7D1}" type="presOf" srcId="{B4D4BEDC-00EA-3540-9EC4-0D4D24FFCAA4}" destId="{2F382271-038F-C443-A8A3-7A60D6AAD04D}" srcOrd="1" destOrd="0" presId="urn:microsoft.com/office/officeart/2008/layout/HorizontalMultiLevelHierarchy"/>
    <dgm:cxn modelId="{ED0D9B73-7765-C844-AE11-A14DCBB27B9D}" type="presOf" srcId="{457A30C2-047A-094C-BEEF-E0EDA1BE94BA}" destId="{960E0744-3D05-8C46-8144-2C70140F7CF1}" srcOrd="0" destOrd="0" presId="urn:microsoft.com/office/officeart/2008/layout/HorizontalMultiLevelHierarchy"/>
    <dgm:cxn modelId="{CCF14485-9888-814E-A81E-4C5B5A7CAE56}" type="presOf" srcId="{30090FC7-95A8-524C-8220-CC7E4FE1ECE3}" destId="{FD07A0CD-5B9B-0849-8239-0C13148062AB}" srcOrd="0" destOrd="0" presId="urn:microsoft.com/office/officeart/2008/layout/HorizontalMultiLevelHierarchy"/>
    <dgm:cxn modelId="{F3D17E9A-23DA-4041-8508-5966C3A31335}" srcId="{00F4963E-9DB7-2545-A025-6BDC2A34ED04}" destId="{F4F789AF-8680-6149-BD0B-6DB230B29FD8}" srcOrd="1" destOrd="0" parTransId="{70C7F5B5-CBD0-194A-9137-1023E2F2137B}" sibTransId="{23DFE925-7B22-0141-8E71-BDD0025D5D23}"/>
    <dgm:cxn modelId="{91CD61D0-1ADA-964F-B8E3-9644A83CDFE8}" type="presOf" srcId="{FDB292CD-4C18-B842-9D35-ECF1B092CE60}" destId="{0C3D1D50-3612-3547-B98E-930AFACD2B26}" srcOrd="0" destOrd="0" presId="urn:microsoft.com/office/officeart/2008/layout/HorizontalMultiLevelHierarchy"/>
    <dgm:cxn modelId="{CF88D1D5-5945-0346-954B-3E346DE29661}" type="presOf" srcId="{E17C9F3C-EC3E-9849-8815-40DD9BA389EB}" destId="{A928C79E-0510-B943-A555-B045804B7A60}" srcOrd="0" destOrd="0" presId="urn:microsoft.com/office/officeart/2008/layout/HorizontalMultiLevelHierarchy"/>
    <dgm:cxn modelId="{EBA302E3-EB84-4740-B5E8-3D2A64B852D6}" type="presOf" srcId="{70C7F5B5-CBD0-194A-9137-1023E2F2137B}" destId="{F0CE640A-FE6D-B747-8DC3-F4F150686D25}" srcOrd="0" destOrd="0" presId="urn:microsoft.com/office/officeart/2008/layout/HorizontalMultiLevelHierarchy"/>
    <dgm:cxn modelId="{7C6FE5E5-1254-2B40-A7FC-49830A00C080}" srcId="{00F4963E-9DB7-2545-A025-6BDC2A34ED04}" destId="{457A30C2-047A-094C-BEEF-E0EDA1BE94BA}" srcOrd="4" destOrd="0" parTransId="{EBD90083-C87F-D043-9E1A-C3365AE14A34}" sibTransId="{C7685D8E-6DCF-D549-9600-75B59ED48B67}"/>
    <dgm:cxn modelId="{BA8A57EC-2ABF-DF45-A574-7FB2865D9D86}" type="presOf" srcId="{DB9E7C3F-44FA-4F47-9293-9BAF0736C31A}" destId="{20EDA229-F0C5-B145-9ED1-FFDB5A0EB341}" srcOrd="0" destOrd="0" presId="urn:microsoft.com/office/officeart/2008/layout/HorizontalMultiLevelHierarchy"/>
    <dgm:cxn modelId="{538F65EE-28C7-8646-BB78-F3016E2AA61A}" srcId="{00F4963E-9DB7-2545-A025-6BDC2A34ED04}" destId="{30090FC7-95A8-524C-8220-CC7E4FE1ECE3}" srcOrd="0" destOrd="0" parTransId="{B4D4BEDC-00EA-3540-9EC4-0D4D24FFCAA4}" sibTransId="{9DD5B8AF-5A32-1D4B-9C54-4D74153E1261}"/>
    <dgm:cxn modelId="{85C069F8-F32C-B34E-BD2F-6FE65EA1ADDA}" type="presOf" srcId="{0A2E7710-3760-8E46-B8DE-850A1AA5506E}" destId="{22FFAFD9-3A93-7B42-968E-4065C1684024}" srcOrd="1" destOrd="0" presId="urn:microsoft.com/office/officeart/2008/layout/HorizontalMultiLevelHierarchy"/>
    <dgm:cxn modelId="{C1A86EFA-EBAE-7E46-8570-680BC304000F}" type="presOf" srcId="{0A2E7710-3760-8E46-B8DE-850A1AA5506E}" destId="{3A37AF59-AAA2-584C-8CDD-88168F114C31}" srcOrd="0" destOrd="0" presId="urn:microsoft.com/office/officeart/2008/layout/HorizontalMultiLevelHierarchy"/>
    <dgm:cxn modelId="{C7232CFE-0B40-D247-97AE-BEF035F0DAE5}" type="presOf" srcId="{B4D4BEDC-00EA-3540-9EC4-0D4D24FFCAA4}" destId="{CDBA701A-3AB3-1C41-8F67-A7E027479F0D}" srcOrd="0" destOrd="0" presId="urn:microsoft.com/office/officeart/2008/layout/HorizontalMultiLevelHierarchy"/>
    <dgm:cxn modelId="{6BFC2053-BE9C-D949-91D7-5320F7DDD748}" type="presParOf" srcId="{20EDA229-F0C5-B145-9ED1-FFDB5A0EB341}" destId="{C630599E-9648-D44D-AD80-2CF6E5AEEDDB}" srcOrd="0" destOrd="0" presId="urn:microsoft.com/office/officeart/2008/layout/HorizontalMultiLevelHierarchy"/>
    <dgm:cxn modelId="{55ABD636-ADEC-D64D-9F1E-C7A73EE36763}" type="presParOf" srcId="{C630599E-9648-D44D-AD80-2CF6E5AEEDDB}" destId="{FC523BA5-A038-624D-A479-3C259D13F67B}" srcOrd="0" destOrd="0" presId="urn:microsoft.com/office/officeart/2008/layout/HorizontalMultiLevelHierarchy"/>
    <dgm:cxn modelId="{34FCD113-7B5F-F04A-9128-CB7996B99AF5}" type="presParOf" srcId="{C630599E-9648-D44D-AD80-2CF6E5AEEDDB}" destId="{50D02A5E-5CDE-274B-82DD-914E426ED5ED}" srcOrd="1" destOrd="0" presId="urn:microsoft.com/office/officeart/2008/layout/HorizontalMultiLevelHierarchy"/>
    <dgm:cxn modelId="{CD53D6EE-08E9-C248-A1CF-855BDC8629FE}" type="presParOf" srcId="{50D02A5E-5CDE-274B-82DD-914E426ED5ED}" destId="{CDBA701A-3AB3-1C41-8F67-A7E027479F0D}" srcOrd="0" destOrd="0" presId="urn:microsoft.com/office/officeart/2008/layout/HorizontalMultiLevelHierarchy"/>
    <dgm:cxn modelId="{6493789D-2082-834C-9CFF-F5F3033EBB01}" type="presParOf" srcId="{CDBA701A-3AB3-1C41-8F67-A7E027479F0D}" destId="{2F382271-038F-C443-A8A3-7A60D6AAD04D}" srcOrd="0" destOrd="0" presId="urn:microsoft.com/office/officeart/2008/layout/HorizontalMultiLevelHierarchy"/>
    <dgm:cxn modelId="{EFB08818-D8B8-E747-A591-F33CC29C7334}" type="presParOf" srcId="{50D02A5E-5CDE-274B-82DD-914E426ED5ED}" destId="{3E4E4F00-D991-614E-96EB-0403A2BF4C62}" srcOrd="1" destOrd="0" presId="urn:microsoft.com/office/officeart/2008/layout/HorizontalMultiLevelHierarchy"/>
    <dgm:cxn modelId="{7755B523-DFF8-6145-AC75-CF89A7A7B63F}" type="presParOf" srcId="{3E4E4F00-D991-614E-96EB-0403A2BF4C62}" destId="{FD07A0CD-5B9B-0849-8239-0C13148062AB}" srcOrd="0" destOrd="0" presId="urn:microsoft.com/office/officeart/2008/layout/HorizontalMultiLevelHierarchy"/>
    <dgm:cxn modelId="{DEFAB906-A60B-7C48-8916-E126886CA00F}" type="presParOf" srcId="{3E4E4F00-D991-614E-96EB-0403A2BF4C62}" destId="{FC4D4435-C8A9-6244-AFCB-AC2EF2CC23BB}" srcOrd="1" destOrd="0" presId="urn:microsoft.com/office/officeart/2008/layout/HorizontalMultiLevelHierarchy"/>
    <dgm:cxn modelId="{A9537472-57E7-AA4A-A5E4-A3B943601067}" type="presParOf" srcId="{50D02A5E-5CDE-274B-82DD-914E426ED5ED}" destId="{F0CE640A-FE6D-B747-8DC3-F4F150686D25}" srcOrd="2" destOrd="0" presId="urn:microsoft.com/office/officeart/2008/layout/HorizontalMultiLevelHierarchy"/>
    <dgm:cxn modelId="{767ACEB7-6CFD-3343-9B9B-C3FD1094B572}" type="presParOf" srcId="{F0CE640A-FE6D-B747-8DC3-F4F150686D25}" destId="{6F119C51-5B69-934B-AFBC-94FED8928B77}" srcOrd="0" destOrd="0" presId="urn:microsoft.com/office/officeart/2008/layout/HorizontalMultiLevelHierarchy"/>
    <dgm:cxn modelId="{048EC9BF-12D1-CB41-90E8-B6D28BEC134F}" type="presParOf" srcId="{50D02A5E-5CDE-274B-82DD-914E426ED5ED}" destId="{A9B4C6F6-3C65-2742-8726-622492F82463}" srcOrd="3" destOrd="0" presId="urn:microsoft.com/office/officeart/2008/layout/HorizontalMultiLevelHierarchy"/>
    <dgm:cxn modelId="{3AE79518-443F-8A4F-B8CF-64395E0F078B}" type="presParOf" srcId="{A9B4C6F6-3C65-2742-8726-622492F82463}" destId="{FAD7009C-51FD-3F48-ACB2-715E2C8EC6BD}" srcOrd="0" destOrd="0" presId="urn:microsoft.com/office/officeart/2008/layout/HorizontalMultiLevelHierarchy"/>
    <dgm:cxn modelId="{C2F08D95-24B0-A34A-AD8D-E7A5F1BBEE25}" type="presParOf" srcId="{A9B4C6F6-3C65-2742-8726-622492F82463}" destId="{469FCD3C-23C4-4F40-844D-FDBA05785D7D}" srcOrd="1" destOrd="0" presId="urn:microsoft.com/office/officeart/2008/layout/HorizontalMultiLevelHierarchy"/>
    <dgm:cxn modelId="{7CEC3C14-F179-E047-8D97-DB75CF4AF13B}" type="presParOf" srcId="{50D02A5E-5CDE-274B-82DD-914E426ED5ED}" destId="{3A37AF59-AAA2-584C-8CDD-88168F114C31}" srcOrd="4" destOrd="0" presId="urn:microsoft.com/office/officeart/2008/layout/HorizontalMultiLevelHierarchy"/>
    <dgm:cxn modelId="{E375C20C-897D-4048-B5F9-8FB7A5350D89}" type="presParOf" srcId="{3A37AF59-AAA2-584C-8CDD-88168F114C31}" destId="{22FFAFD9-3A93-7B42-968E-4065C1684024}" srcOrd="0" destOrd="0" presId="urn:microsoft.com/office/officeart/2008/layout/HorizontalMultiLevelHierarchy"/>
    <dgm:cxn modelId="{BABCE076-0C23-9A45-B3DC-91DEE8359C53}" type="presParOf" srcId="{50D02A5E-5CDE-274B-82DD-914E426ED5ED}" destId="{489791D9-B95C-4E47-804A-C6884A045FFD}" srcOrd="5" destOrd="0" presId="urn:microsoft.com/office/officeart/2008/layout/HorizontalMultiLevelHierarchy"/>
    <dgm:cxn modelId="{840AEF26-1BE8-C44B-A9ED-55C37BB9CB62}" type="presParOf" srcId="{489791D9-B95C-4E47-804A-C6884A045FFD}" destId="{A928C79E-0510-B943-A555-B045804B7A60}" srcOrd="0" destOrd="0" presId="urn:microsoft.com/office/officeart/2008/layout/HorizontalMultiLevelHierarchy"/>
    <dgm:cxn modelId="{711A9ECC-3E0C-C34F-BBA5-AB6583F2A37B}" type="presParOf" srcId="{489791D9-B95C-4E47-804A-C6884A045FFD}" destId="{83AF9A32-D6DA-7E4F-8A11-937E422C1C4D}" srcOrd="1" destOrd="0" presId="urn:microsoft.com/office/officeart/2008/layout/HorizontalMultiLevelHierarchy"/>
    <dgm:cxn modelId="{38C6DB13-16A0-4744-970C-52B9C8C7D2D9}" type="presParOf" srcId="{50D02A5E-5CDE-274B-82DD-914E426ED5ED}" destId="{2C7BF1FB-775E-FC41-A412-FB333E91EBEA}" srcOrd="6" destOrd="0" presId="urn:microsoft.com/office/officeart/2008/layout/HorizontalMultiLevelHierarchy"/>
    <dgm:cxn modelId="{D67734AB-5021-4E46-9AB5-B538236E98FA}" type="presParOf" srcId="{2C7BF1FB-775E-FC41-A412-FB333E91EBEA}" destId="{D51CE320-182F-114B-9CBB-9879AC5A1E1B}" srcOrd="0" destOrd="0" presId="urn:microsoft.com/office/officeart/2008/layout/HorizontalMultiLevelHierarchy"/>
    <dgm:cxn modelId="{82D7DD74-83C5-4046-ABF1-839956E7AB54}" type="presParOf" srcId="{50D02A5E-5CDE-274B-82DD-914E426ED5ED}" destId="{F507DECA-4A82-AE4F-89E1-1397C09A033A}" srcOrd="7" destOrd="0" presId="urn:microsoft.com/office/officeart/2008/layout/HorizontalMultiLevelHierarchy"/>
    <dgm:cxn modelId="{9471B0E3-69A8-1A46-9F50-9E321AD6132D}" type="presParOf" srcId="{F507DECA-4A82-AE4F-89E1-1397C09A033A}" destId="{0C3D1D50-3612-3547-B98E-930AFACD2B26}" srcOrd="0" destOrd="0" presId="urn:microsoft.com/office/officeart/2008/layout/HorizontalMultiLevelHierarchy"/>
    <dgm:cxn modelId="{830F7B82-7870-054D-A8FC-1589EC12CD84}" type="presParOf" srcId="{F507DECA-4A82-AE4F-89E1-1397C09A033A}" destId="{A6ABBE2C-B869-734A-9E74-7CCBE3E7534F}" srcOrd="1" destOrd="0" presId="urn:microsoft.com/office/officeart/2008/layout/HorizontalMultiLevelHierarchy"/>
    <dgm:cxn modelId="{4184E306-0CCD-8840-9A1D-B0281CFC6E11}" type="presParOf" srcId="{50D02A5E-5CDE-274B-82DD-914E426ED5ED}" destId="{E0846C06-44E9-B748-B346-1A7FC260C79E}" srcOrd="8" destOrd="0" presId="urn:microsoft.com/office/officeart/2008/layout/HorizontalMultiLevelHierarchy"/>
    <dgm:cxn modelId="{A59F6AD5-CF13-5240-BDB8-A7A6A9FE009D}" type="presParOf" srcId="{E0846C06-44E9-B748-B346-1A7FC260C79E}" destId="{07A0B8B2-05FB-7344-8193-D6CA7EA6F1B1}" srcOrd="0" destOrd="0" presId="urn:microsoft.com/office/officeart/2008/layout/HorizontalMultiLevelHierarchy"/>
    <dgm:cxn modelId="{AEFB303B-5354-AA41-9A63-79CF28922BCA}" type="presParOf" srcId="{50D02A5E-5CDE-274B-82DD-914E426ED5ED}" destId="{D38BA283-F5EB-1C42-985C-9A246E49A272}" srcOrd="9" destOrd="0" presId="urn:microsoft.com/office/officeart/2008/layout/HorizontalMultiLevelHierarchy"/>
    <dgm:cxn modelId="{2EFD38A7-EF2E-1241-A060-E3EE826E1090}" type="presParOf" srcId="{D38BA283-F5EB-1C42-985C-9A246E49A272}" destId="{960E0744-3D05-8C46-8144-2C70140F7CF1}" srcOrd="0" destOrd="0" presId="urn:microsoft.com/office/officeart/2008/layout/HorizontalMultiLevelHierarchy"/>
    <dgm:cxn modelId="{9DDA7A1C-6030-7541-9C68-F9EEC9D9D20B}" type="presParOf" srcId="{D38BA283-F5EB-1C42-985C-9A246E49A272}" destId="{F553A3CA-EDC8-7D43-9E3A-0AFEC2D6F90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38665-D969-4F4B-8DA3-F2CA85A62711}">
      <dsp:nvSpPr>
        <dsp:cNvPr id="0" name=""/>
        <dsp:cNvSpPr/>
      </dsp:nvSpPr>
      <dsp:spPr>
        <a:xfrm>
          <a:off x="3505516" y="282836"/>
          <a:ext cx="3655123" cy="3655123"/>
        </a:xfrm>
        <a:prstGeom prst="pie">
          <a:avLst>
            <a:gd name="adj1" fmla="val 16200000"/>
            <a:gd name="adj2" fmla="val 180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Davranışsal Özellikler</a:t>
          </a:r>
        </a:p>
      </dsp:txBody>
      <dsp:txXfrm>
        <a:off x="5431853" y="1057375"/>
        <a:ext cx="1305401" cy="1087834"/>
      </dsp:txXfrm>
    </dsp:sp>
    <dsp:sp modelId="{A89935F1-EF88-334C-BDBC-679BB9AFBF8D}">
      <dsp:nvSpPr>
        <dsp:cNvPr id="0" name=""/>
        <dsp:cNvSpPr/>
      </dsp:nvSpPr>
      <dsp:spPr>
        <a:xfrm>
          <a:off x="3430238" y="413377"/>
          <a:ext cx="3655123" cy="3655123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Sosyokültürel ve Ekonomik Özellikler</a:t>
          </a:r>
        </a:p>
      </dsp:txBody>
      <dsp:txXfrm>
        <a:off x="4300505" y="2784856"/>
        <a:ext cx="1958102" cy="957294"/>
      </dsp:txXfrm>
    </dsp:sp>
    <dsp:sp modelId="{B4937BB5-B76C-8642-A5CA-8B547ECE8938}">
      <dsp:nvSpPr>
        <dsp:cNvPr id="0" name=""/>
        <dsp:cNvSpPr/>
      </dsp:nvSpPr>
      <dsp:spPr>
        <a:xfrm>
          <a:off x="3354959" y="282836"/>
          <a:ext cx="3655123" cy="3655123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Fiziksel ve Biyolojik Özellikler</a:t>
          </a:r>
        </a:p>
      </dsp:txBody>
      <dsp:txXfrm>
        <a:off x="3778345" y="1057375"/>
        <a:ext cx="1305401" cy="1087834"/>
      </dsp:txXfrm>
    </dsp:sp>
    <dsp:sp modelId="{E8533524-5915-5442-8A81-6BF973FC7293}">
      <dsp:nvSpPr>
        <dsp:cNvPr id="0" name=""/>
        <dsp:cNvSpPr/>
      </dsp:nvSpPr>
      <dsp:spPr>
        <a:xfrm>
          <a:off x="3279548" y="56567"/>
          <a:ext cx="4107663" cy="410766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4DE62-4254-6749-86C5-B4918FBE9A4B}">
      <dsp:nvSpPr>
        <dsp:cNvPr id="0" name=""/>
        <dsp:cNvSpPr/>
      </dsp:nvSpPr>
      <dsp:spPr>
        <a:xfrm>
          <a:off x="3203968" y="186876"/>
          <a:ext cx="4107663" cy="410766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A05009-5900-F24B-BF77-F901D55F057F}">
      <dsp:nvSpPr>
        <dsp:cNvPr id="0" name=""/>
        <dsp:cNvSpPr/>
      </dsp:nvSpPr>
      <dsp:spPr>
        <a:xfrm>
          <a:off x="3128388" y="56567"/>
          <a:ext cx="4107663" cy="410766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4E187-FB7C-E543-B652-F5AD1794D30C}">
      <dsp:nvSpPr>
        <dsp:cNvPr id="0" name=""/>
        <dsp:cNvSpPr/>
      </dsp:nvSpPr>
      <dsp:spPr>
        <a:xfrm>
          <a:off x="5348" y="2056240"/>
          <a:ext cx="3113328" cy="1245331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accent1">
                  <a:lumMod val="75000"/>
                </a:schemeClr>
              </a:solidFill>
            </a:rPr>
            <a:t>Aile yapısındaki farklılıklar </a:t>
          </a:r>
        </a:p>
      </dsp:txBody>
      <dsp:txXfrm>
        <a:off x="628014" y="2056240"/>
        <a:ext cx="1867997" cy="1245331"/>
      </dsp:txXfrm>
    </dsp:sp>
    <dsp:sp modelId="{ACB69AF1-0520-8E45-B1F3-17938CBB87A1}">
      <dsp:nvSpPr>
        <dsp:cNvPr id="0" name=""/>
        <dsp:cNvSpPr/>
      </dsp:nvSpPr>
      <dsp:spPr>
        <a:xfrm>
          <a:off x="2807343" y="2056240"/>
          <a:ext cx="3113328" cy="1245331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/>
            <a:t>Ailenin </a:t>
          </a:r>
          <a:r>
            <a:rPr lang="tr-TR" sz="2000" b="1" kern="1200" dirty="0" err="1"/>
            <a:t>eğitim</a:t>
          </a:r>
          <a:r>
            <a:rPr lang="tr-TR" sz="2000" b="1" kern="1200" dirty="0"/>
            <a:t> </a:t>
          </a:r>
          <a:r>
            <a:rPr lang="tr-TR" sz="2000" b="1" kern="1200" dirty="0" err="1"/>
            <a:t>anlayışı</a:t>
          </a:r>
          <a:r>
            <a:rPr lang="tr-TR" sz="2000" b="1" kern="1200" dirty="0"/>
            <a:t> ve tutumlarındaki farklılıklar </a:t>
          </a:r>
        </a:p>
      </dsp:txBody>
      <dsp:txXfrm>
        <a:off x="3430009" y="2056240"/>
        <a:ext cx="1867997" cy="1245331"/>
      </dsp:txXfrm>
    </dsp:sp>
    <dsp:sp modelId="{1E2B04AD-DC64-DE4C-87DD-303D89DB5B37}">
      <dsp:nvSpPr>
        <dsp:cNvPr id="0" name=""/>
        <dsp:cNvSpPr/>
      </dsp:nvSpPr>
      <dsp:spPr>
        <a:xfrm>
          <a:off x="5609339" y="2056240"/>
          <a:ext cx="3113328" cy="1245331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accent1">
                  <a:lumMod val="75000"/>
                </a:schemeClr>
              </a:solidFill>
            </a:rPr>
            <a:t>Ailenin yaşadığı çevrenin olanakları</a:t>
          </a:r>
        </a:p>
      </dsp:txBody>
      <dsp:txXfrm>
        <a:off x="6232005" y="2056240"/>
        <a:ext cx="1867997" cy="1245331"/>
      </dsp:txXfrm>
    </dsp:sp>
    <dsp:sp modelId="{8136B4F8-A6BC-2547-9978-C454457098CD}">
      <dsp:nvSpPr>
        <dsp:cNvPr id="0" name=""/>
        <dsp:cNvSpPr/>
      </dsp:nvSpPr>
      <dsp:spPr>
        <a:xfrm>
          <a:off x="8411335" y="2056240"/>
          <a:ext cx="3113328" cy="1245331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Ailenin sosyal, </a:t>
          </a:r>
          <a:r>
            <a:rPr lang="tr-TR" sz="1800" b="1" kern="1200" dirty="0" err="1"/>
            <a:t>kültürel</a:t>
          </a:r>
          <a:r>
            <a:rPr lang="tr-TR" sz="1800" b="1" kern="1200" dirty="0"/>
            <a:t> ve ekonomik durumundaki farklılıklar </a:t>
          </a:r>
        </a:p>
      </dsp:txBody>
      <dsp:txXfrm>
        <a:off x="9034001" y="2056240"/>
        <a:ext cx="1867997" cy="12453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0C930-FDC1-764F-8CD7-4D2CB5BC7663}">
      <dsp:nvSpPr>
        <dsp:cNvPr id="0" name=""/>
        <dsp:cNvSpPr/>
      </dsp:nvSpPr>
      <dsp:spPr>
        <a:xfrm>
          <a:off x="3266" y="397408"/>
          <a:ext cx="2591274" cy="2282379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kern="1200" dirty="0"/>
            <a:t>Kullanılan </a:t>
          </a:r>
          <a:r>
            <a:rPr lang="tr-TR" sz="1800" kern="1200" dirty="0" err="1"/>
            <a:t>arac</a:t>
          </a:r>
          <a:r>
            <a:rPr lang="tr-TR" sz="1800" kern="1200" dirty="0"/>
            <a:t>̧ ve </a:t>
          </a:r>
          <a:r>
            <a:rPr lang="tr-TR" sz="1800" kern="1200" dirty="0" err="1"/>
            <a:t>yöntemlerin</a:t>
          </a:r>
          <a:r>
            <a:rPr lang="tr-TR" sz="1800" kern="1200" dirty="0"/>
            <a:t> bilimsel </a:t>
          </a:r>
          <a:r>
            <a:rPr lang="tr-TR" sz="1800" kern="1200" dirty="0" err="1"/>
            <a:t>açıdan</a:t>
          </a:r>
          <a:r>
            <a:rPr lang="tr-TR" sz="1800" kern="1200" dirty="0"/>
            <a:t> belli standartlara uygun olması. </a:t>
          </a:r>
        </a:p>
        <a:p>
          <a:pPr marL="0"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 dirty="0"/>
        </a:p>
      </dsp:txBody>
      <dsp:txXfrm>
        <a:off x="3266" y="397408"/>
        <a:ext cx="2591274" cy="2282379"/>
      </dsp:txXfrm>
    </dsp:sp>
    <dsp:sp modelId="{04427D05-4F06-954D-9F0B-6FC97F59659B}">
      <dsp:nvSpPr>
        <dsp:cNvPr id="0" name=""/>
        <dsp:cNvSpPr/>
      </dsp:nvSpPr>
      <dsp:spPr>
        <a:xfrm>
          <a:off x="2853668" y="761215"/>
          <a:ext cx="2591274" cy="1554764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800" kern="1200" dirty="0"/>
            <a:t>Elde edilen verilerin </a:t>
          </a:r>
          <a:r>
            <a:rPr lang="tr-TR" sz="1800" kern="1200" dirty="0" err="1"/>
            <a:t>kişisel</a:t>
          </a:r>
          <a:r>
            <a:rPr lang="tr-TR" sz="1800" kern="1200" dirty="0"/>
            <a:t> yargılardan uzak ve nesnel olması. </a:t>
          </a:r>
        </a:p>
      </dsp:txBody>
      <dsp:txXfrm>
        <a:off x="2853668" y="761215"/>
        <a:ext cx="2591274" cy="1554764"/>
      </dsp:txXfrm>
    </dsp:sp>
    <dsp:sp modelId="{70CEE687-2385-6148-948A-F33BAE96767B}">
      <dsp:nvSpPr>
        <dsp:cNvPr id="0" name=""/>
        <dsp:cNvSpPr/>
      </dsp:nvSpPr>
      <dsp:spPr>
        <a:xfrm>
          <a:off x="5704070" y="761215"/>
          <a:ext cx="2591274" cy="1554764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800" kern="1200" dirty="0" err="1"/>
            <a:t>Çocukla</a:t>
          </a:r>
          <a:r>
            <a:rPr lang="tr-TR" sz="1800" kern="1200" dirty="0"/>
            <a:t> ilgili tutulan kayıtların saklanmasında </a:t>
          </a:r>
          <a:r>
            <a:rPr lang="tr-TR" sz="1800" kern="1200" dirty="0" err="1"/>
            <a:t>gizliliğe</a:t>
          </a:r>
          <a:r>
            <a:rPr lang="tr-TR" sz="1800" kern="1200" dirty="0"/>
            <a:t> saygı ve </a:t>
          </a:r>
          <a:r>
            <a:rPr lang="tr-TR" sz="1800" kern="1200" dirty="0" err="1"/>
            <a:t>özen</a:t>
          </a:r>
          <a:r>
            <a:rPr lang="tr-TR" sz="1800" kern="1200" dirty="0"/>
            <a:t> </a:t>
          </a:r>
          <a:r>
            <a:rPr lang="tr-TR" sz="1800" kern="1200" dirty="0" err="1"/>
            <a:t>gösterilmesi</a:t>
          </a:r>
          <a:r>
            <a:rPr lang="tr-TR" sz="1800" kern="1200" dirty="0"/>
            <a:t>. </a:t>
          </a:r>
        </a:p>
      </dsp:txBody>
      <dsp:txXfrm>
        <a:off x="5704070" y="761215"/>
        <a:ext cx="2591274" cy="1554764"/>
      </dsp:txXfrm>
    </dsp:sp>
    <dsp:sp modelId="{18E5F515-C3B4-134C-8BB6-75003D8F7EBE}">
      <dsp:nvSpPr>
        <dsp:cNvPr id="0" name=""/>
        <dsp:cNvSpPr/>
      </dsp:nvSpPr>
      <dsp:spPr>
        <a:xfrm>
          <a:off x="8554472" y="136410"/>
          <a:ext cx="2591274" cy="2804375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800" kern="1200" dirty="0" err="1"/>
            <a:t>Gözlem</a:t>
          </a:r>
          <a:r>
            <a:rPr lang="tr-TR" sz="1800" kern="1200" dirty="0"/>
            <a:t>, bilgi toplama, inceleme ve </a:t>
          </a:r>
          <a:r>
            <a:rPr lang="tr-TR" sz="1800" kern="1200" dirty="0" err="1"/>
            <a:t>değerlendirme</a:t>
          </a:r>
          <a:r>
            <a:rPr lang="tr-TR" sz="1800" kern="1200" dirty="0"/>
            <a:t> kayıtlarının ̈</a:t>
          </a:r>
          <a:r>
            <a:rPr lang="tr-TR" sz="1800" kern="1200" dirty="0" err="1"/>
            <a:t>öğretim</a:t>
          </a:r>
          <a:r>
            <a:rPr lang="tr-TR" sz="1800" kern="1200" dirty="0"/>
            <a:t> plan ve programın uygulanmasına yardımcı olması. </a:t>
          </a:r>
        </a:p>
      </dsp:txBody>
      <dsp:txXfrm>
        <a:off x="8554472" y="136410"/>
        <a:ext cx="2591274" cy="2804375"/>
      </dsp:txXfrm>
    </dsp:sp>
    <dsp:sp modelId="{06B2FFA1-7A51-664B-9CDA-744EFFE3BB97}">
      <dsp:nvSpPr>
        <dsp:cNvPr id="0" name=""/>
        <dsp:cNvSpPr/>
      </dsp:nvSpPr>
      <dsp:spPr>
        <a:xfrm>
          <a:off x="2898471" y="3214838"/>
          <a:ext cx="2591274" cy="1554764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800" kern="1200" dirty="0"/>
            <a:t>Yapılan </a:t>
          </a:r>
          <a:r>
            <a:rPr lang="tr-TR" sz="1800" kern="1200" dirty="0" err="1"/>
            <a:t>gözlem</a:t>
          </a:r>
          <a:r>
            <a:rPr lang="tr-TR" sz="1800" kern="1200" dirty="0"/>
            <a:t> ve </a:t>
          </a:r>
          <a:r>
            <a:rPr lang="tr-TR" sz="1800" kern="1200" dirty="0" err="1"/>
            <a:t>değerlendirmelerin</a:t>
          </a:r>
          <a:r>
            <a:rPr lang="tr-TR" sz="1800" kern="1200" dirty="0"/>
            <a:t> güncel, doğru ve tutarlı olması.</a:t>
          </a:r>
        </a:p>
      </dsp:txBody>
      <dsp:txXfrm>
        <a:off x="2898471" y="3214838"/>
        <a:ext cx="2591274" cy="1554764"/>
      </dsp:txXfrm>
    </dsp:sp>
    <dsp:sp modelId="{4112FF03-2791-294D-9DF2-F07D654C1297}">
      <dsp:nvSpPr>
        <dsp:cNvPr id="0" name=""/>
        <dsp:cNvSpPr/>
      </dsp:nvSpPr>
      <dsp:spPr>
        <a:xfrm>
          <a:off x="5704070" y="3199913"/>
          <a:ext cx="2591274" cy="1554764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tr-TR" sz="1800" kern="1200" dirty="0" err="1"/>
            <a:t>Çocuğun</a:t>
          </a:r>
          <a:r>
            <a:rPr lang="tr-TR" sz="1800" kern="1200" dirty="0"/>
            <a:t> </a:t>
          </a:r>
          <a:r>
            <a:rPr lang="tr-TR" sz="1800" kern="1200" dirty="0" err="1"/>
            <a:t>gelişim</a:t>
          </a:r>
          <a:r>
            <a:rPr lang="tr-TR" sz="1800" kern="1200" dirty="0"/>
            <a:t> ve </a:t>
          </a:r>
          <a:r>
            <a:rPr lang="tr-TR" sz="1800" kern="1200" dirty="0" err="1"/>
            <a:t>davranışlarıyla</a:t>
          </a:r>
          <a:r>
            <a:rPr lang="tr-TR" sz="1800" kern="1200" dirty="0"/>
            <a:t> ilgili yargıların birden fazla </a:t>
          </a:r>
          <a:r>
            <a:rPr lang="tr-TR" sz="1800" kern="1200" dirty="0" err="1"/>
            <a:t>eğiticinin</a:t>
          </a:r>
          <a:r>
            <a:rPr lang="tr-TR" sz="1800" kern="1200" dirty="0"/>
            <a:t> </a:t>
          </a:r>
          <a:r>
            <a:rPr lang="tr-TR" sz="1800" kern="1200" dirty="0" err="1"/>
            <a:t>gözlem</a:t>
          </a:r>
          <a:r>
            <a:rPr lang="tr-TR" sz="1800" kern="1200" dirty="0"/>
            <a:t> ve kayıtlarına dayandırılması</a:t>
          </a:r>
        </a:p>
      </dsp:txBody>
      <dsp:txXfrm>
        <a:off x="5704070" y="3199913"/>
        <a:ext cx="2591274" cy="1554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86171-785E-9F4A-B796-CDDD6B73769A}">
      <dsp:nvSpPr>
        <dsp:cNvPr id="0" name=""/>
        <dsp:cNvSpPr/>
      </dsp:nvSpPr>
      <dsp:spPr>
        <a:xfrm rot="16200000">
          <a:off x="2338" y="1178"/>
          <a:ext cx="4348981" cy="4348981"/>
        </a:xfrm>
        <a:prstGeom prst="downArrow">
          <a:avLst>
            <a:gd name="adj1" fmla="val 50000"/>
            <a:gd name="adj2" fmla="val 35000"/>
          </a:avLst>
        </a:prstGeom>
        <a:solidFill>
          <a:schemeClr val="bg1"/>
        </a:solidFill>
        <a:ln w="762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>
              <a:solidFill>
                <a:srgbClr val="C00000"/>
              </a:solidFill>
            </a:rPr>
            <a:t>Ölçme</a:t>
          </a:r>
        </a:p>
      </dsp:txBody>
      <dsp:txXfrm rot="5400000">
        <a:off x="2338" y="1088423"/>
        <a:ext cx="3587909" cy="2174491"/>
      </dsp:txXfrm>
    </dsp:sp>
    <dsp:sp modelId="{F3884CC6-0545-044D-890E-D9D719DC0AB0}">
      <dsp:nvSpPr>
        <dsp:cNvPr id="0" name=""/>
        <dsp:cNvSpPr/>
      </dsp:nvSpPr>
      <dsp:spPr>
        <a:xfrm rot="5400000">
          <a:off x="6164280" y="1178"/>
          <a:ext cx="4348981" cy="4348981"/>
        </a:xfrm>
        <a:prstGeom prst="downArrow">
          <a:avLst>
            <a:gd name="adj1" fmla="val 50000"/>
            <a:gd name="adj2" fmla="val 35000"/>
          </a:avLst>
        </a:prstGeom>
        <a:solidFill>
          <a:schemeClr val="bg1"/>
        </a:solidFill>
        <a:ln w="76200" cap="flat" cmpd="sng" algn="ctr">
          <a:solidFill>
            <a:schemeClr val="accent4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>
              <a:solidFill>
                <a:srgbClr val="0070C0"/>
              </a:solidFill>
            </a:rPr>
            <a:t>Değerlendirme</a:t>
          </a:r>
        </a:p>
      </dsp:txBody>
      <dsp:txXfrm rot="-5400000">
        <a:off x="6925352" y="1088423"/>
        <a:ext cx="3587909" cy="21744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3A3DC-0F7A-A342-BC43-EB3D71984B4A}">
      <dsp:nvSpPr>
        <dsp:cNvPr id="0" name=""/>
        <dsp:cNvSpPr/>
      </dsp:nvSpPr>
      <dsp:spPr>
        <a:xfrm>
          <a:off x="5134" y="187668"/>
          <a:ext cx="1910060" cy="191006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rgbClr val="C00000"/>
              </a:solidFill>
            </a:rPr>
            <a:t>Uygun değerlendirme yöntemi seçmek</a:t>
          </a:r>
        </a:p>
      </dsp:txBody>
      <dsp:txXfrm>
        <a:off x="284856" y="467390"/>
        <a:ext cx="1350616" cy="1350616"/>
      </dsp:txXfrm>
    </dsp:sp>
    <dsp:sp modelId="{8AD2542C-E209-3949-92D2-393A38A3EA7C}">
      <dsp:nvSpPr>
        <dsp:cNvPr id="0" name=""/>
        <dsp:cNvSpPr/>
      </dsp:nvSpPr>
      <dsp:spPr>
        <a:xfrm rot="10800000">
          <a:off x="625904" y="2344364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72C76-F3E1-5B48-9265-35F3A3ADBAEB}">
      <dsp:nvSpPr>
        <dsp:cNvPr id="0" name=""/>
        <dsp:cNvSpPr/>
      </dsp:nvSpPr>
      <dsp:spPr>
        <a:xfrm>
          <a:off x="323159" y="3084274"/>
          <a:ext cx="1274010" cy="127401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b="1" kern="1200" dirty="0">
              <a:solidFill>
                <a:srgbClr val="C00000"/>
              </a:solidFill>
            </a:rPr>
            <a:t>Değerlendirme yöntemlerini geliştirmek</a:t>
          </a:r>
        </a:p>
      </dsp:txBody>
      <dsp:txXfrm>
        <a:off x="509733" y="3270848"/>
        <a:ext cx="900862" cy="900862"/>
      </dsp:txXfrm>
    </dsp:sp>
    <dsp:sp modelId="{81946007-148C-A54C-8C0D-AB094230A673}">
      <dsp:nvSpPr>
        <dsp:cNvPr id="0" name=""/>
        <dsp:cNvSpPr/>
      </dsp:nvSpPr>
      <dsp:spPr>
        <a:xfrm rot="5400000">
          <a:off x="2073247" y="3459844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C75D6-0790-DE4A-93D4-67DEEABABAD5}">
      <dsp:nvSpPr>
        <dsp:cNvPr id="0" name=""/>
        <dsp:cNvSpPr/>
      </dsp:nvSpPr>
      <dsp:spPr>
        <a:xfrm>
          <a:off x="3188249" y="3084274"/>
          <a:ext cx="1274010" cy="127401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b="1" kern="1200" dirty="0">
              <a:solidFill>
                <a:srgbClr val="C00000"/>
              </a:solidFill>
            </a:rPr>
            <a:t>Değerlendirme yöntemlerini uygulamak, puanlamak ve sonuçları yorumlamak</a:t>
          </a:r>
        </a:p>
      </dsp:txBody>
      <dsp:txXfrm>
        <a:off x="3374823" y="3270848"/>
        <a:ext cx="900862" cy="900862"/>
      </dsp:txXfrm>
    </dsp:sp>
    <dsp:sp modelId="{7CBE23D3-7216-594B-BD22-505DF87D1C62}">
      <dsp:nvSpPr>
        <dsp:cNvPr id="0" name=""/>
        <dsp:cNvSpPr/>
      </dsp:nvSpPr>
      <dsp:spPr>
        <a:xfrm>
          <a:off x="3490994" y="2155756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E81DB-174B-6A45-85D8-228E2CF7B90E}">
      <dsp:nvSpPr>
        <dsp:cNvPr id="0" name=""/>
        <dsp:cNvSpPr/>
      </dsp:nvSpPr>
      <dsp:spPr>
        <a:xfrm>
          <a:off x="3188249" y="505693"/>
          <a:ext cx="1274010" cy="127401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b="1" kern="1200" dirty="0">
              <a:solidFill>
                <a:srgbClr val="C00000"/>
              </a:solidFill>
            </a:rPr>
            <a:t>Öğretimi planlarken değerlendirme sonuçlarından yararlanmak</a:t>
          </a:r>
        </a:p>
      </dsp:txBody>
      <dsp:txXfrm>
        <a:off x="3374823" y="692267"/>
        <a:ext cx="900862" cy="900862"/>
      </dsp:txXfrm>
    </dsp:sp>
    <dsp:sp modelId="{61CEC006-786D-824F-861A-538C79210B7C}">
      <dsp:nvSpPr>
        <dsp:cNvPr id="0" name=""/>
        <dsp:cNvSpPr/>
      </dsp:nvSpPr>
      <dsp:spPr>
        <a:xfrm rot="5400000">
          <a:off x="4938337" y="881263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5CB05-CD05-7A48-8C07-F38819ADF20B}">
      <dsp:nvSpPr>
        <dsp:cNvPr id="0" name=""/>
        <dsp:cNvSpPr/>
      </dsp:nvSpPr>
      <dsp:spPr>
        <a:xfrm>
          <a:off x="6053340" y="505693"/>
          <a:ext cx="1274010" cy="127401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b="1" kern="1200" dirty="0">
              <a:solidFill>
                <a:srgbClr val="C00000"/>
              </a:solidFill>
            </a:rPr>
            <a:t>Öğrenci puanlama prosedürlerini geliştirmek</a:t>
          </a:r>
        </a:p>
      </dsp:txBody>
      <dsp:txXfrm>
        <a:off x="6239914" y="692267"/>
        <a:ext cx="900862" cy="900862"/>
      </dsp:txXfrm>
    </dsp:sp>
    <dsp:sp modelId="{63290BAE-6770-2649-A446-5554746B0D59}">
      <dsp:nvSpPr>
        <dsp:cNvPr id="0" name=""/>
        <dsp:cNvSpPr/>
      </dsp:nvSpPr>
      <dsp:spPr>
        <a:xfrm rot="10800000">
          <a:off x="6356084" y="2185352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47E38-30C8-004A-9882-5AC50A677194}">
      <dsp:nvSpPr>
        <dsp:cNvPr id="0" name=""/>
        <dsp:cNvSpPr/>
      </dsp:nvSpPr>
      <dsp:spPr>
        <a:xfrm>
          <a:off x="6053340" y="3084274"/>
          <a:ext cx="1274010" cy="127401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000" b="1" kern="1200" dirty="0">
              <a:solidFill>
                <a:srgbClr val="C00000"/>
              </a:solidFill>
            </a:rPr>
            <a:t>Değerlendirme sonuçlarını öğrenciler, aileler ve eğitimcilerle paylaşmak</a:t>
          </a:r>
        </a:p>
      </dsp:txBody>
      <dsp:txXfrm>
        <a:off x="6239914" y="3270848"/>
        <a:ext cx="900862" cy="900862"/>
      </dsp:txXfrm>
    </dsp:sp>
    <dsp:sp modelId="{D49E052D-71CE-7E40-ADDE-9948559A9A5A}">
      <dsp:nvSpPr>
        <dsp:cNvPr id="0" name=""/>
        <dsp:cNvSpPr/>
      </dsp:nvSpPr>
      <dsp:spPr>
        <a:xfrm rot="5400000">
          <a:off x="7644415" y="3459844"/>
          <a:ext cx="668521" cy="522869"/>
        </a:xfrm>
        <a:prstGeom prst="triangle">
          <a:avLst/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64BE86-4BEB-3946-AB57-19CD0B72D3B6}">
      <dsp:nvSpPr>
        <dsp:cNvPr id="0" name=""/>
        <dsp:cNvSpPr/>
      </dsp:nvSpPr>
      <dsp:spPr>
        <a:xfrm>
          <a:off x="8600405" y="2766249"/>
          <a:ext cx="1910060" cy="191006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rgbClr val="C00000"/>
              </a:solidFill>
            </a:rPr>
            <a:t>Etik olmayan süreçleri farkına varmak.</a:t>
          </a:r>
        </a:p>
      </dsp:txBody>
      <dsp:txXfrm>
        <a:off x="8880127" y="3045971"/>
        <a:ext cx="1350616" cy="13506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46C06-44E9-B748-B346-1A7FC260C79E}">
      <dsp:nvSpPr>
        <dsp:cNvPr id="0" name=""/>
        <dsp:cNvSpPr/>
      </dsp:nvSpPr>
      <dsp:spPr>
        <a:xfrm>
          <a:off x="2527234" y="2924358"/>
          <a:ext cx="1939255" cy="2436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9627" y="0"/>
              </a:lnTo>
              <a:lnTo>
                <a:pt x="969627" y="2436299"/>
              </a:lnTo>
              <a:lnTo>
                <a:pt x="1939255" y="24362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/>
        </a:p>
      </dsp:txBody>
      <dsp:txXfrm>
        <a:off x="3419015" y="4064660"/>
        <a:ext cx="155694" cy="155694"/>
      </dsp:txXfrm>
    </dsp:sp>
    <dsp:sp modelId="{2C7BF1FB-775E-FC41-A412-FB333E91EBEA}">
      <dsp:nvSpPr>
        <dsp:cNvPr id="0" name=""/>
        <dsp:cNvSpPr/>
      </dsp:nvSpPr>
      <dsp:spPr>
        <a:xfrm>
          <a:off x="2527234" y="2924358"/>
          <a:ext cx="1939255" cy="1218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9627" y="0"/>
              </a:lnTo>
              <a:lnTo>
                <a:pt x="969627" y="1218149"/>
              </a:lnTo>
              <a:lnTo>
                <a:pt x="1939255" y="12181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800" kern="1200"/>
        </a:p>
      </dsp:txBody>
      <dsp:txXfrm>
        <a:off x="3439609" y="3476180"/>
        <a:ext cx="114505" cy="114505"/>
      </dsp:txXfrm>
    </dsp:sp>
    <dsp:sp modelId="{3A37AF59-AAA2-584C-8CDD-88168F114C31}">
      <dsp:nvSpPr>
        <dsp:cNvPr id="0" name=""/>
        <dsp:cNvSpPr/>
      </dsp:nvSpPr>
      <dsp:spPr>
        <a:xfrm>
          <a:off x="2527234" y="2878638"/>
          <a:ext cx="19392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9255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600" kern="1200"/>
        </a:p>
      </dsp:txBody>
      <dsp:txXfrm>
        <a:off x="3448381" y="2875877"/>
        <a:ext cx="96962" cy="96962"/>
      </dsp:txXfrm>
    </dsp:sp>
    <dsp:sp modelId="{F0CE640A-FE6D-B747-8DC3-F4F150686D25}">
      <dsp:nvSpPr>
        <dsp:cNvPr id="0" name=""/>
        <dsp:cNvSpPr/>
      </dsp:nvSpPr>
      <dsp:spPr>
        <a:xfrm>
          <a:off x="2527234" y="1706208"/>
          <a:ext cx="1939255" cy="1218149"/>
        </a:xfrm>
        <a:custGeom>
          <a:avLst/>
          <a:gdLst/>
          <a:ahLst/>
          <a:cxnLst/>
          <a:rect l="0" t="0" r="0" b="0"/>
          <a:pathLst>
            <a:path>
              <a:moveTo>
                <a:pt x="0" y="1218149"/>
              </a:moveTo>
              <a:lnTo>
                <a:pt x="969627" y="1218149"/>
              </a:lnTo>
              <a:lnTo>
                <a:pt x="969627" y="0"/>
              </a:lnTo>
              <a:lnTo>
                <a:pt x="193925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800" kern="1200"/>
        </a:p>
      </dsp:txBody>
      <dsp:txXfrm>
        <a:off x="3439609" y="2258031"/>
        <a:ext cx="114505" cy="114505"/>
      </dsp:txXfrm>
    </dsp:sp>
    <dsp:sp modelId="{CDBA701A-3AB3-1C41-8F67-A7E027479F0D}">
      <dsp:nvSpPr>
        <dsp:cNvPr id="0" name=""/>
        <dsp:cNvSpPr/>
      </dsp:nvSpPr>
      <dsp:spPr>
        <a:xfrm>
          <a:off x="2527234" y="488059"/>
          <a:ext cx="1939255" cy="2436299"/>
        </a:xfrm>
        <a:custGeom>
          <a:avLst/>
          <a:gdLst/>
          <a:ahLst/>
          <a:cxnLst/>
          <a:rect l="0" t="0" r="0" b="0"/>
          <a:pathLst>
            <a:path>
              <a:moveTo>
                <a:pt x="0" y="2436299"/>
              </a:moveTo>
              <a:lnTo>
                <a:pt x="969627" y="2436299"/>
              </a:lnTo>
              <a:lnTo>
                <a:pt x="969627" y="0"/>
              </a:lnTo>
              <a:lnTo>
                <a:pt x="193925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/>
        </a:p>
      </dsp:txBody>
      <dsp:txXfrm>
        <a:off x="3419015" y="1628361"/>
        <a:ext cx="155694" cy="155694"/>
      </dsp:txXfrm>
    </dsp:sp>
    <dsp:sp modelId="{FC523BA5-A038-624D-A479-3C259D13F67B}">
      <dsp:nvSpPr>
        <dsp:cNvPr id="0" name=""/>
        <dsp:cNvSpPr/>
      </dsp:nvSpPr>
      <dsp:spPr>
        <a:xfrm rot="16200000">
          <a:off x="-524550" y="2437098"/>
          <a:ext cx="5129050" cy="974519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400" kern="1200" dirty="0"/>
            <a:t>Çocuklar</a:t>
          </a:r>
        </a:p>
      </dsp:txBody>
      <dsp:txXfrm>
        <a:off x="-524550" y="2437098"/>
        <a:ext cx="5129050" cy="974519"/>
      </dsp:txXfrm>
    </dsp:sp>
    <dsp:sp modelId="{FD07A0CD-5B9B-0849-8239-0C13148062AB}">
      <dsp:nvSpPr>
        <dsp:cNvPr id="0" name=""/>
        <dsp:cNvSpPr/>
      </dsp:nvSpPr>
      <dsp:spPr>
        <a:xfrm>
          <a:off x="4466490" y="799"/>
          <a:ext cx="3196424" cy="974519"/>
        </a:xfrm>
        <a:prstGeom prst="rect">
          <a:avLst/>
        </a:prstGeom>
        <a:solidFill>
          <a:srgbClr val="DB7253"/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En iyi bildikleri dilde değerlendirilmelidir.</a:t>
          </a:r>
        </a:p>
      </dsp:txBody>
      <dsp:txXfrm>
        <a:off x="4466490" y="799"/>
        <a:ext cx="3196424" cy="974519"/>
      </dsp:txXfrm>
    </dsp:sp>
    <dsp:sp modelId="{FAD7009C-51FD-3F48-ACB2-715E2C8EC6BD}">
      <dsp:nvSpPr>
        <dsp:cNvPr id="0" name=""/>
        <dsp:cNvSpPr/>
      </dsp:nvSpPr>
      <dsp:spPr>
        <a:xfrm>
          <a:off x="4466490" y="1218949"/>
          <a:ext cx="3196424" cy="974519"/>
        </a:xfrm>
        <a:prstGeom prst="rect">
          <a:avLst/>
        </a:prstGeom>
        <a:solidFill>
          <a:srgbClr val="DB7253"/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Ailelerden gerekli izinler alınmalıdır.</a:t>
          </a:r>
        </a:p>
      </dsp:txBody>
      <dsp:txXfrm>
        <a:off x="4466490" y="1218949"/>
        <a:ext cx="3196424" cy="974519"/>
      </dsp:txXfrm>
    </dsp:sp>
    <dsp:sp modelId="{A928C79E-0510-B943-A555-B045804B7A60}">
      <dsp:nvSpPr>
        <dsp:cNvPr id="0" name=""/>
        <dsp:cNvSpPr/>
      </dsp:nvSpPr>
      <dsp:spPr>
        <a:xfrm>
          <a:off x="4466490" y="2437098"/>
          <a:ext cx="3196424" cy="974519"/>
        </a:xfrm>
        <a:prstGeom prst="rect">
          <a:avLst/>
        </a:prstGeom>
        <a:solidFill>
          <a:srgbClr val="DB7253"/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Kültürel ve dilsel açıdan çeşitlilik gösteren adil değerlendirme araç ve stratejiler kullanılmalıdır.</a:t>
          </a:r>
        </a:p>
      </dsp:txBody>
      <dsp:txXfrm>
        <a:off x="4466490" y="2437098"/>
        <a:ext cx="3196424" cy="974519"/>
      </dsp:txXfrm>
    </dsp:sp>
    <dsp:sp modelId="{0C3D1D50-3612-3547-B98E-930AFACD2B26}">
      <dsp:nvSpPr>
        <dsp:cNvPr id="0" name=""/>
        <dsp:cNvSpPr/>
      </dsp:nvSpPr>
      <dsp:spPr>
        <a:xfrm>
          <a:off x="4466490" y="3655248"/>
          <a:ext cx="3196424" cy="974519"/>
        </a:xfrm>
        <a:prstGeom prst="rect">
          <a:avLst/>
        </a:prstGeom>
        <a:solidFill>
          <a:srgbClr val="DB7253"/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Tek bir prosedür bir ölçüt olamaz.</a:t>
          </a:r>
        </a:p>
      </dsp:txBody>
      <dsp:txXfrm>
        <a:off x="4466490" y="3655248"/>
        <a:ext cx="3196424" cy="974519"/>
      </dsp:txXfrm>
    </dsp:sp>
    <dsp:sp modelId="{960E0744-3D05-8C46-8144-2C70140F7CF1}">
      <dsp:nvSpPr>
        <dsp:cNvPr id="0" name=""/>
        <dsp:cNvSpPr/>
      </dsp:nvSpPr>
      <dsp:spPr>
        <a:xfrm>
          <a:off x="4466490" y="4873397"/>
          <a:ext cx="3196424" cy="974519"/>
        </a:xfrm>
        <a:prstGeom prst="rect">
          <a:avLst/>
        </a:prstGeom>
        <a:solidFill>
          <a:srgbClr val="DB7253"/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/>
            <a:t>Çocuklar değerlendirilirken konuyla ilgili uzmanlar, kişiler işbirliği içinde olmalı. </a:t>
          </a:r>
        </a:p>
      </dsp:txBody>
      <dsp:txXfrm>
        <a:off x="4466490" y="4873397"/>
        <a:ext cx="3196424" cy="974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32B21-8D39-6248-A340-93306123A616}" type="datetimeFigureOut">
              <a:rPr lang="tr-TR" smtClean="0"/>
              <a:t>22.10.2020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593CF-E784-854B-9F66-D98874BF5E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64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DDAF13-B052-CF4E-B5AF-1AE454B81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034C3A5-02BE-EC49-9BB9-659EE97F7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4867A1-5A0C-8742-A55B-C43C979D2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B6C0C-F5FD-AF4D-8FF3-A3D6FFB3E56A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286803-B8B6-9540-8CDD-3028D719D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E3453D-6100-E444-8169-F91D0DFA2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07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37F90B-0CDA-5E47-82C7-E4E69C691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5E3835-6884-0A41-9F9B-98E91C1E0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28A8210-6F79-B341-90E5-350CED67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7C22-BB0D-DE4A-8823-691091988738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5D58F4-B272-2546-A751-2E3A2526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0FD9E9-17FA-094B-87C6-80B078CF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69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AFC8A95-909E-DA4B-94A5-FA0E6B304B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C9E0724-5723-5E4B-9AB1-8EAD74F7C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A8FF0D8-A3CE-F54F-8E7C-6407D550F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E5DD-074B-B64A-BDC2-8869ACABA521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B65FE3-AB3F-4042-8B38-543A0823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D06E1E-FAC2-2943-9D19-BE828D7B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7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7A1579-2A8B-7445-B116-F79654F76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9C4974-843B-D44F-80FF-4B594AE1E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36CBE4-5C20-544B-B6FB-8612BEF30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2BDF-277A-F04B-A3C5-6BFC4A9D4E0F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6424E8-4DC7-CC44-A7F6-FE7D3E71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CCD8A7-E726-4847-B434-8B2A14C8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22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26EDEB-EDF0-464C-896F-B36FDF604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F7728E5-4E69-3842-9323-E1E93DB66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A989B19-BBE1-4F43-A9AC-6A6B58B12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E01-E91D-994E-93E6-8F26AF1386A6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754BC7-0EB6-7B45-BB8D-447F7F24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40D172-F749-3448-B5E0-9DF43F35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9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C9163E-AD6E-C448-AF2D-8738E71FD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F63BE1-9ABA-5E4E-86B8-2E39B894F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DCA9F9-D461-1B4C-AB77-8FD5E32FF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81EA81-B5FB-2948-9EB6-BE949EBF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BCF8-3552-E14F-9F33-0BA59EFF3AB6}" type="datetime1">
              <a:rPr lang="tr-TR" smtClean="0"/>
              <a:t>22.10.2020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6FBAB37-9C4F-EE42-BFC3-1D54AF13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668E7A-B572-9F4C-9051-69498E214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17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96514C1-3922-4542-AAB8-42B784A3F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7BB980-EBE4-094D-A0D6-FAD2ACBFD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AFD09A5-B79A-DC41-9946-E15F14013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CF3530C-13CB-C849-9497-915D48E02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5F028F7-2DEC-3445-86B6-1EBACA7F7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70E7AC7-D130-0C4C-9F98-4CCED4263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9CA3-17BA-FA4B-B50B-2ECB629D07CF}" type="datetime1">
              <a:rPr lang="tr-TR" smtClean="0"/>
              <a:t>22.10.2020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F31B014-650E-974A-94C9-463B24CE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BA2F8B-8F75-A844-9CA0-F9AA5648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01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E8B390-CD8B-854A-A9DF-551833E2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A782ADA-716A-7E42-B697-F01FFC97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D643-08CC-004C-9BDF-8ACA4C7A4E6C}" type="datetime1">
              <a:rPr lang="tr-TR" smtClean="0"/>
              <a:t>22.10.2020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4A37DCC-4BF8-4A40-A60F-5E05538F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26E6CC9-A7C4-4842-AB2D-85E8DFAEC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12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379F784-2CE7-D448-A750-2133C9D2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5F7B4-02D1-EA46-8A3C-2988D263CFAC}" type="datetime1">
              <a:rPr lang="tr-TR" smtClean="0"/>
              <a:t>22.10.2020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F217488-C6FD-8F48-907B-2ED5823E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F4A000B-E339-E84A-8725-63CA376A6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41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F1449F-68C0-D742-AFD9-2D53EC0C9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21E1C1-15B1-6448-9C5B-5F6DE3EFC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9ADC1C1-6649-B04A-BA63-19AE85B19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714677-2509-044E-A562-34ECA75D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1B80-E0DF-F74B-AD73-AF7F6D3ED894}" type="datetime1">
              <a:rPr lang="tr-TR" smtClean="0"/>
              <a:t>22.10.2020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A5EE6C7-AF56-984C-8A6A-339FE5A2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464045-3BEE-FC41-A811-B5D418F0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21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BE598-DD87-CB47-962D-4A3EC7B93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63AEF5-2AFF-1241-A3FC-C60F4301D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585BBAF-2673-704A-93D2-7B09FC16F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D2C67D-C61F-6A4D-8A12-F7F0C4BD0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A390C-D2B7-074E-8C34-52DA83472F78}" type="datetime1">
              <a:rPr lang="tr-TR" smtClean="0"/>
              <a:t>22.10.2020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D4FDB-0E53-7C46-8111-6D7F60797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EF12693-A070-6549-AAEE-2279B63A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643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C5336C-5ABB-E640-A675-E620228EE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78FB432-A607-C449-ACDD-688F7005D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485020D-D643-6841-BE99-BC079F31E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A5D4F-9C40-7641-A71C-FA4659346D70}" type="datetime1">
              <a:rPr lang="tr-TR" smtClean="0"/>
              <a:t>22.10.2020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965EC1-D93E-B540-BCBC-413DCE663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FFF813-738E-3C4D-A349-AF0AADFE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DC431-ECFA-3A4F-B89D-D8B9FEC044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85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1D739B4-AF19-5741-B862-1FDDD0FB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877" y="1008185"/>
            <a:ext cx="9906000" cy="1927348"/>
          </a:xfrm>
          <a:solidFill>
            <a:schemeClr val="accent5">
              <a:lumMod val="50000"/>
            </a:schemeClr>
          </a:solidFill>
          <a:ln w="76200">
            <a:solidFill>
              <a:schemeClr val="accent4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chemeClr val="bg1"/>
                </a:solidFill>
              </a:rPr>
              <a:t>Çocuklarda Tanınması Gereken Yönler</a:t>
            </a:r>
            <a:br>
              <a:rPr lang="tr-TR" sz="4000" b="1" dirty="0">
                <a:solidFill>
                  <a:schemeClr val="bg1"/>
                </a:solidFill>
              </a:rPr>
            </a:br>
            <a:r>
              <a:rPr lang="tr-TR" sz="4000" b="1" dirty="0">
                <a:solidFill>
                  <a:schemeClr val="bg1"/>
                </a:solidFill>
              </a:rPr>
              <a:t>Tanıma ve Değerlendirmede Dikkat Edilecek Özellikler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BD24F52-5279-4B4D-9ED9-F7181C2C72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0923" y="4539884"/>
            <a:ext cx="10034953" cy="1655762"/>
          </a:xfrm>
          <a:ln w="76200"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tr-TR" b="1" dirty="0"/>
              <a:t>Dr. Gökçe Karaman Benli</a:t>
            </a:r>
          </a:p>
          <a:p>
            <a:r>
              <a:rPr lang="tr-TR" b="1" dirty="0"/>
              <a:t>Ankara Üniversitesi Eğitim Bilimleri Fakültesi Temel Eğitim Bölümü</a:t>
            </a:r>
          </a:p>
          <a:p>
            <a:r>
              <a:rPr lang="tr-TR" b="1" dirty="0"/>
              <a:t>Okul Öncesi Eğitim Anabilim Dalı</a:t>
            </a:r>
          </a:p>
        </p:txBody>
      </p:sp>
    </p:spTree>
    <p:extLst>
      <p:ext uri="{BB962C8B-B14F-4D97-AF65-F5344CB8AC3E}">
        <p14:creationId xmlns:p14="http://schemas.microsoft.com/office/powerpoint/2010/main" val="422752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CCC037-B085-EE4A-87A4-A4C7E10BC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8" y="154110"/>
            <a:ext cx="10990385" cy="959583"/>
          </a:xfrm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Amerika Birleşik Devletlerinde Eğitim Birliği eğitsel değerlendirmede öğretmen yeterliklerine ilişkin yedi yeterlik tanımlar: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E80E4CAA-FD77-DD45-B73E-CAAC201C70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331855"/>
              </p:ext>
            </p:extLst>
          </p:nvPr>
        </p:nvGraphicFramePr>
        <p:xfrm>
          <a:off x="838200" y="1312985"/>
          <a:ext cx="10515600" cy="4863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DDBE7B5-2030-974A-81AF-8E43608E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7C5ED18-9515-8D43-823D-F3F345B9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901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4155F482-37A6-584A-B15D-AA017AEDF5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940390"/>
              </p:ext>
            </p:extLst>
          </p:nvPr>
        </p:nvGraphicFramePr>
        <p:xfrm>
          <a:off x="838200" y="328246"/>
          <a:ext cx="10515600" cy="5848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ECC56D9-39F2-7346-AD66-D4D6A481B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EC24870-7D8F-6841-A9FC-46E99C38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969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09390A-B683-4544-9A1F-48ADDF088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E3C9E9A-235A-6845-A73E-8CE4F596C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Anılan, H. (2019). Çocuk Gelişiminde Çocuğu Tanıma ve Değerlendirme. İçinde (</a:t>
            </a:r>
            <a:r>
              <a:rPr lang="tr-TR" dirty="0" err="1"/>
              <a:t>Editör:Alper</a:t>
            </a:r>
            <a:r>
              <a:rPr lang="tr-TR" dirty="0"/>
              <a:t> Tolga Kumtepe). Çocukları Tanıma ve Değerlendirme. Eskişehir: Anadolu Üniversitesi Yayını. (ss:2-31).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Mcafee</a:t>
            </a:r>
            <a:r>
              <a:rPr lang="tr-TR" dirty="0"/>
              <a:t>. O., ve </a:t>
            </a:r>
            <a:r>
              <a:rPr lang="tr-TR" dirty="0" err="1"/>
              <a:t>J.Leong</a:t>
            </a:r>
            <a:r>
              <a:rPr lang="tr-TR" dirty="0"/>
              <a:t>. D. (2012). Erken Çocukluk Döneminde Gelişim ve Öğrenmenin Değerlendirilmesi ve Desteklenmesi. Çeviri Editörü: Birsen Ekinci </a:t>
            </a:r>
            <a:r>
              <a:rPr lang="tr-TR" dirty="0" err="1"/>
              <a:t>Palut</a:t>
            </a:r>
            <a:r>
              <a:rPr lang="tr-TR" dirty="0"/>
              <a:t>. Nobel Yayıncılık.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90C608C-B76E-6E40-A32A-A5D58064F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A790579-009E-C74C-A682-64B31C14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27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DE1B53-97C0-7B49-B08C-5325AE5550D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tr-TR" b="1" dirty="0">
                <a:solidFill>
                  <a:schemeClr val="bg1"/>
                </a:solidFill>
              </a:rPr>
              <a:t>Çocuklarla İlgili Neleri Bilmeliyiz?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80F52333-346E-9045-B54A-6E9A11425A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4695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B22ABE6E-0EA4-1F43-829C-A2504898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A747C0AD-5CE9-F644-B172-0EC21DF3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15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082F5F-EEFA-E24F-8E31-A0D2122EF7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tr-TR" b="1" dirty="0">
                <a:solidFill>
                  <a:schemeClr val="bg1"/>
                </a:solidFill>
              </a:rPr>
              <a:t>Fiziksel ve Biyolojik Özellikler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E653C4-A92C-BB44-92A3-18E8ECEE1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Bireylerin fiziksel ve biyolojik </a:t>
            </a:r>
            <a:r>
              <a:rPr lang="tr-TR" dirty="0" err="1"/>
              <a:t>gelişim</a:t>
            </a:r>
            <a:r>
              <a:rPr lang="tr-TR" dirty="0"/>
              <a:t> hızları ve </a:t>
            </a:r>
            <a:r>
              <a:rPr lang="tr-TR" dirty="0" err="1"/>
              <a:t>özellikleri</a:t>
            </a:r>
            <a:r>
              <a:rPr lang="tr-TR" dirty="0"/>
              <a:t> birbirinden farklıdır. Bireyin boyu, kilosu, saç, </a:t>
            </a:r>
            <a:r>
              <a:rPr lang="tr-TR" dirty="0" err="1"/>
              <a:t>göz</a:t>
            </a:r>
            <a:r>
              <a:rPr lang="tr-TR" dirty="0"/>
              <a:t> ve ten rengi, cinsiyeti, beden </a:t>
            </a:r>
            <a:r>
              <a:rPr lang="tr-TR" dirty="0" err="1"/>
              <a:t>biçimi</a:t>
            </a:r>
            <a:r>
              <a:rPr lang="tr-TR" dirty="0"/>
              <a:t> gibi </a:t>
            </a:r>
            <a:r>
              <a:rPr lang="tr-TR" dirty="0" err="1"/>
              <a:t>özellikleri</a:t>
            </a:r>
            <a:r>
              <a:rPr lang="tr-TR" dirty="0"/>
              <a:t>, beden yapısındaki farklılıklar olarak </a:t>
            </a:r>
            <a:r>
              <a:rPr lang="tr-TR" dirty="0" err="1"/>
              <a:t>açıklanmaktadır</a:t>
            </a:r>
            <a:r>
              <a:rPr lang="tr-TR" dirty="0"/>
              <a:t>. </a:t>
            </a:r>
            <a:endParaRPr lang="tr-TR" dirty="0">
              <a:effectLst/>
            </a:endParaRP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76F197B-F02C-4446-9B59-78752E67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5147C0C-5794-A841-8881-D62B1BF3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4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659D59-E979-0A40-8C15-82612F93005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tr-TR" b="1" dirty="0">
                <a:solidFill>
                  <a:schemeClr val="bg1"/>
                </a:solidFill>
              </a:rPr>
              <a:t>Davranışsal Özellikler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C66AE5-B473-3B46-97BD-638A5587D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      Bireylerin </a:t>
            </a:r>
            <a:r>
              <a:rPr lang="tr-TR" dirty="0" err="1"/>
              <a:t>davranışsal</a:t>
            </a:r>
            <a:r>
              <a:rPr lang="tr-TR" dirty="0"/>
              <a:t> </a:t>
            </a:r>
            <a:r>
              <a:rPr lang="tr-TR" dirty="0" err="1"/>
              <a:t>özelliklerini</a:t>
            </a:r>
            <a:r>
              <a:rPr lang="tr-TR" dirty="0"/>
              <a:t> belirleyen etmenler arasında </a:t>
            </a:r>
          </a:p>
          <a:p>
            <a:pPr marL="0" indent="0">
              <a:buNone/>
            </a:pPr>
            <a:r>
              <a:rPr lang="tr-TR" dirty="0"/>
              <a:t>ilgi ve yetenekleri; </a:t>
            </a:r>
          </a:p>
          <a:p>
            <a:pPr marL="0" indent="0">
              <a:buNone/>
            </a:pPr>
            <a:r>
              <a:rPr lang="tr-TR" dirty="0" err="1"/>
              <a:t>kişilik</a:t>
            </a:r>
            <a:r>
              <a:rPr lang="tr-TR" dirty="0"/>
              <a:t> </a:t>
            </a:r>
            <a:r>
              <a:rPr lang="tr-TR" dirty="0" err="1"/>
              <a:t>özellikleri</a:t>
            </a:r>
            <a:r>
              <a:rPr lang="tr-TR" dirty="0"/>
              <a:t>; </a:t>
            </a:r>
          </a:p>
          <a:p>
            <a:pPr marL="0" indent="0">
              <a:buNone/>
            </a:pPr>
            <a:r>
              <a:rPr lang="tr-TR" dirty="0"/>
              <a:t>bilgi, beceri, </a:t>
            </a:r>
            <a:r>
              <a:rPr lang="tr-TR" dirty="0" err="1"/>
              <a:t>başarı</a:t>
            </a:r>
            <a:r>
              <a:rPr lang="tr-TR" dirty="0"/>
              <a:t> ve uyumları; </a:t>
            </a:r>
          </a:p>
          <a:p>
            <a:pPr marL="0" indent="0">
              <a:buNone/>
            </a:pPr>
            <a:r>
              <a:rPr lang="tr-TR" dirty="0"/>
              <a:t>duygusal durumları; </a:t>
            </a:r>
          </a:p>
          <a:p>
            <a:pPr marL="0" indent="0">
              <a:buNone/>
            </a:pPr>
            <a:r>
              <a:rPr lang="tr-TR" dirty="0" err="1"/>
              <a:t>alışkanlıkları</a:t>
            </a:r>
            <a:r>
              <a:rPr lang="tr-TR" dirty="0"/>
              <a:t> ve </a:t>
            </a:r>
            <a:r>
              <a:rPr lang="tr-TR" dirty="0" err="1"/>
              <a:t>arkadaşlık</a:t>
            </a:r>
            <a:r>
              <a:rPr lang="tr-TR" dirty="0"/>
              <a:t> </a:t>
            </a:r>
            <a:r>
              <a:rPr lang="tr-TR" dirty="0" err="1"/>
              <a:t>ilişkileri</a:t>
            </a:r>
            <a:r>
              <a:rPr lang="tr-TR" dirty="0"/>
              <a:t> ile </a:t>
            </a:r>
          </a:p>
          <a:p>
            <a:pPr marL="0" indent="0">
              <a:buNone/>
            </a:pPr>
            <a:r>
              <a:rPr lang="tr-TR" dirty="0"/>
              <a:t>benlik algıları gibi durumlar sayılabilir. </a:t>
            </a:r>
          </a:p>
          <a:p>
            <a:endParaRPr lang="tr-TR" dirty="0">
              <a:effectLst/>
            </a:endParaRP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87E9130-85AE-7B4C-A095-03366C324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2E9CF2-4379-3940-8B2C-4E2826A91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22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762662-C93F-9C40-96F1-4359AE9E2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100"/>
            <a:ext cx="10515600" cy="892175"/>
          </a:xfrm>
          <a:solidFill>
            <a:schemeClr val="accent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tr-TR" b="1" dirty="0">
                <a:solidFill>
                  <a:schemeClr val="bg1"/>
                </a:solidFill>
              </a:rPr>
            </a:br>
            <a:r>
              <a:rPr lang="tr-TR" b="1" dirty="0">
                <a:solidFill>
                  <a:schemeClr val="bg1"/>
                </a:solidFill>
              </a:rPr>
              <a:t>Sosyokültürel ve Ekonomik Özellikler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A72BFE5-11C9-A646-9A11-6DA2C1EE80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958942"/>
              </p:ext>
            </p:extLst>
          </p:nvPr>
        </p:nvGraphicFramePr>
        <p:xfrm>
          <a:off x="357188" y="1157288"/>
          <a:ext cx="11530012" cy="5357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0CCA04-5688-2147-9C00-3AA8B806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547278-C15D-2F4E-B68B-A3F008EE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33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58E5EE-3430-6648-8136-96732883F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571624"/>
          </a:xfr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chemeClr val="accent6">
                    <a:lumMod val="50000"/>
                  </a:schemeClr>
                </a:solidFill>
              </a:rPr>
              <a:t>Tanıma ve Değerlendirme Sürecinde Nelere Dikkat Etmeliyiz?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7069A48-4AFA-3846-8615-6058A4F1A2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043379"/>
              </p:ext>
            </p:extLst>
          </p:nvPr>
        </p:nvGraphicFramePr>
        <p:xfrm>
          <a:off x="695324" y="1685925"/>
          <a:ext cx="11149013" cy="4891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39B1D1-955B-FA4F-AD19-AB1D23EA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1C90A7-F3C3-3441-AA2B-210011D4F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145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3F5A8E-5F19-894F-BB7B-4FC082040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Çocukları tanıma sürecinde sürekli olarak iki kavramdan söz edeceğiz. </a:t>
            </a:r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D6BA4DED-6082-5D43-9D76-BC5BE18C38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960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C09177D-C1C9-C24C-B9EE-48A3CB51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33F5A24-9256-3A47-83D6-71785A35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15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BFB886C-5A54-3F41-88C3-990F32B7F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730C6A5-BA0F-4840-878C-1624B9BD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8</a:t>
            </a:fld>
            <a:endParaRPr lang="tr-TR"/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7B843036-098A-C54F-BFB1-CAD4F43A1299}"/>
              </a:ext>
            </a:extLst>
          </p:cNvPr>
          <p:cNvSpPr txBox="1">
            <a:spLocks/>
          </p:cNvSpPr>
          <p:nvPr/>
        </p:nvSpPr>
        <p:spPr>
          <a:xfrm>
            <a:off x="357554" y="4748640"/>
            <a:ext cx="3827585" cy="1325563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b="1" dirty="0"/>
              <a:t>Ölçme</a:t>
            </a:r>
          </a:p>
        </p:txBody>
      </p:sp>
      <p:sp>
        <p:nvSpPr>
          <p:cNvPr id="8" name="Bulut 7">
            <a:extLst>
              <a:ext uri="{FF2B5EF4-FFF2-40B4-BE49-F238E27FC236}">
                <a16:creationId xmlns:a16="http://schemas.microsoft.com/office/drawing/2014/main" id="{172F7488-CCEA-AD4D-94FA-9365B6FEFFEE}"/>
              </a:ext>
            </a:extLst>
          </p:cNvPr>
          <p:cNvSpPr/>
          <p:nvPr/>
        </p:nvSpPr>
        <p:spPr>
          <a:xfrm>
            <a:off x="5298831" y="152400"/>
            <a:ext cx="6054969" cy="431409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«Sayısal verilere dayanan bir süreçtir.»</a:t>
            </a:r>
          </a:p>
        </p:txBody>
      </p:sp>
      <p:sp>
        <p:nvSpPr>
          <p:cNvPr id="10" name="Sağ Ok 9">
            <a:extLst>
              <a:ext uri="{FF2B5EF4-FFF2-40B4-BE49-F238E27FC236}">
                <a16:creationId xmlns:a16="http://schemas.microsoft.com/office/drawing/2014/main" id="{CD8487B7-9F1F-7644-8A34-6BBB9A08E56C}"/>
              </a:ext>
            </a:extLst>
          </p:cNvPr>
          <p:cNvSpPr/>
          <p:nvPr/>
        </p:nvSpPr>
        <p:spPr>
          <a:xfrm rot="19777961">
            <a:off x="4059902" y="3455969"/>
            <a:ext cx="1775646" cy="151227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912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2C780F-A92C-5849-B04F-8AFA2FA0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554" y="4748640"/>
            <a:ext cx="3827585" cy="1325563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tr-TR" b="1" dirty="0"/>
              <a:t>Değerlendirme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5FC5DD6-7FB9-FA41-8692-13BF0CB08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Gökçe Karaman Benli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FCF8623-3304-4140-BC4F-19A6A39B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C431-ECFA-3A4F-B89D-D8B9FEC0447C}" type="slidenum">
              <a:rPr lang="tr-TR" smtClean="0"/>
              <a:t>9</a:t>
            </a:fld>
            <a:endParaRPr lang="tr-TR"/>
          </a:p>
        </p:txBody>
      </p:sp>
      <p:sp>
        <p:nvSpPr>
          <p:cNvPr id="6" name="Bulut 5">
            <a:extLst>
              <a:ext uri="{FF2B5EF4-FFF2-40B4-BE49-F238E27FC236}">
                <a16:creationId xmlns:a16="http://schemas.microsoft.com/office/drawing/2014/main" id="{6FAE2902-7252-F843-AA2E-C68208467B39}"/>
              </a:ext>
            </a:extLst>
          </p:cNvPr>
          <p:cNvSpPr/>
          <p:nvPr/>
        </p:nvSpPr>
        <p:spPr>
          <a:xfrm>
            <a:off x="5298831" y="152400"/>
            <a:ext cx="6054969" cy="4314092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«Çocuklar ne biliyor ve ne yapabilir?» sorularını sınamaya yönelik olarak neredeyse her çeşit ölçme-değerlendirme aracına işaret eder. Değerlendirme, çocukla ilgili toplanılan bilgileri yorumlama sürecidir. </a:t>
            </a:r>
          </a:p>
        </p:txBody>
      </p:sp>
      <p:sp>
        <p:nvSpPr>
          <p:cNvPr id="7" name="Sağ Ok 6">
            <a:extLst>
              <a:ext uri="{FF2B5EF4-FFF2-40B4-BE49-F238E27FC236}">
                <a16:creationId xmlns:a16="http://schemas.microsoft.com/office/drawing/2014/main" id="{A56B2869-5FCB-6343-9097-115143A7BBB8}"/>
              </a:ext>
            </a:extLst>
          </p:cNvPr>
          <p:cNvSpPr/>
          <p:nvPr/>
        </p:nvSpPr>
        <p:spPr>
          <a:xfrm rot="19777961">
            <a:off x="4059902" y="3455969"/>
            <a:ext cx="1775646" cy="151227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9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591</Words>
  <Application>Microsoft Macintosh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Çocuklarda Tanınması Gereken Yönler Tanıma ve Değerlendirmede Dikkat Edilecek Özellikler</vt:lpstr>
      <vt:lpstr>Çocuklarla İlgili Neleri Bilmeliyiz?</vt:lpstr>
      <vt:lpstr>Fiziksel ve Biyolojik Özellikler </vt:lpstr>
      <vt:lpstr>Davranışsal Özellikler </vt:lpstr>
      <vt:lpstr> Sosyokültürel ve Ekonomik Özellikler </vt:lpstr>
      <vt:lpstr>Tanıma ve Değerlendirme Sürecinde Nelere Dikkat Etmeliyiz?</vt:lpstr>
      <vt:lpstr>Çocukları tanıma sürecinde sürekli olarak iki kavramdan söz edeceğiz. </vt:lpstr>
      <vt:lpstr>PowerPoint Sunusu</vt:lpstr>
      <vt:lpstr>Değerlendirme</vt:lpstr>
      <vt:lpstr>Amerika Birleşik Devletlerinde Eğitim Birliği eğitsel değerlendirmede öğretmen yeterliklerine ilişkin yedi yeterlik tanımlar:</vt:lpstr>
      <vt:lpstr>PowerPoint Sunusu</vt:lpstr>
      <vt:lpstr>Kaynaklar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Çocuklarda Tanınması Gereken Yönler Tanıma ve Değerlendirmede Dikkat Edilecek Özellikler</dc:title>
  <dc:creator>Microsoft Office User</dc:creator>
  <cp:lastModifiedBy>Microsoft Office User</cp:lastModifiedBy>
  <cp:revision>17</cp:revision>
  <dcterms:created xsi:type="dcterms:W3CDTF">2020-10-21T19:27:05Z</dcterms:created>
  <dcterms:modified xsi:type="dcterms:W3CDTF">2020-10-22T09:14:04Z</dcterms:modified>
</cp:coreProperties>
</file>