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5" r:id="rId8"/>
    <p:sldId id="262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132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040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2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83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74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45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790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867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89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77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39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9F46EC7-F888-4109-8647-3E38E04541BA}" type="datetimeFigureOut">
              <a:rPr lang="tr-TR" smtClean="0"/>
              <a:t>29.05.2023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0068018-1994-45E9-B7BE-FDC2C1A416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57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 sineması</a:t>
            </a:r>
            <a:br>
              <a:rPr lang="tr-TR" dirty="0" smtClean="0"/>
            </a:br>
            <a:r>
              <a:rPr lang="tr-TR" sz="5400" dirty="0" smtClean="0"/>
              <a:t>8. Hafta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78283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1224792"/>
            <a:ext cx="10058400" cy="86918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1980'ler ve Türkiye Sinemasında Kadın Filmleri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917289"/>
            <a:ext cx="10058400" cy="4355691"/>
          </a:xfrm>
        </p:spPr>
        <p:txBody>
          <a:bodyPr>
            <a:noAutofit/>
          </a:bodyPr>
          <a:lstStyle/>
          <a:p>
            <a:pPr algn="just"/>
            <a:r>
              <a:rPr lang="tr-TR" sz="2200" dirty="0" smtClean="0"/>
              <a:t>1980’lerde feminist mücadelenin etkisiyle kadın filmleri ortaya çıkar.</a:t>
            </a:r>
          </a:p>
          <a:p>
            <a:pPr algn="just"/>
            <a:r>
              <a:rPr lang="tr-TR" sz="2200" dirty="0" smtClean="0"/>
              <a:t>Şerif Gören, Atıf Yılmaz gibi erkek yönetmenler tarafından çekilen filmler, ağırlıklı olarak kentli kadını konu alırlar.</a:t>
            </a:r>
          </a:p>
          <a:p>
            <a:pPr algn="just"/>
            <a:r>
              <a:rPr lang="tr-TR" sz="2200" dirty="0" smtClean="0"/>
              <a:t>Türkan Şoray, Müjde Ar, Hülya Koçyiğit, Hale </a:t>
            </a:r>
            <a:r>
              <a:rPr lang="tr-TR" sz="2200" dirty="0" err="1" smtClean="0"/>
              <a:t>Soygazi</a:t>
            </a:r>
            <a:r>
              <a:rPr lang="tr-TR" sz="2200" dirty="0" smtClean="0"/>
              <a:t> gibi oyuncular kadın filmlerinde rol alır</a:t>
            </a:r>
          </a:p>
          <a:p>
            <a:pPr algn="just"/>
            <a:r>
              <a:rPr lang="tr-TR" sz="2200" dirty="0" smtClean="0"/>
              <a:t>Filmler hem </a:t>
            </a:r>
            <a:r>
              <a:rPr lang="tr-TR" sz="2200" dirty="0"/>
              <a:t>sinema salonlarında </a:t>
            </a:r>
            <a:r>
              <a:rPr lang="tr-TR" sz="2200" dirty="0" smtClean="0"/>
              <a:t>gösterime girer hem </a:t>
            </a:r>
            <a:r>
              <a:rPr lang="tr-TR" sz="2200" dirty="0"/>
              <a:t>de video aracılığıyla </a:t>
            </a:r>
            <a:r>
              <a:rPr lang="tr-TR" sz="2200" dirty="0" smtClean="0"/>
              <a:t>dağıtılır.</a:t>
            </a:r>
            <a:endParaRPr lang="tr-TR" sz="2200" dirty="0" smtClean="0"/>
          </a:p>
          <a:p>
            <a:pPr algn="just"/>
            <a:r>
              <a:rPr lang="tr-TR" sz="2200" dirty="0" smtClean="0"/>
              <a:t> Yeşilçam’daki klişe kadın karakterlerin yerini daha gerçekçi kadın portreleri alır.</a:t>
            </a:r>
          </a:p>
          <a:p>
            <a:pPr algn="just"/>
            <a:r>
              <a:rPr lang="tr-TR" sz="2200" dirty="0" smtClean="0"/>
              <a:t>Bu filmlerde ağırlıklı olarak kadının toplumda var olma mücadelesi ve özgürlük arayışı anlatılır. </a:t>
            </a:r>
          </a:p>
        </p:txBody>
      </p:sp>
    </p:spTree>
    <p:extLst>
      <p:ext uri="{BB962C8B-B14F-4D97-AF65-F5344CB8AC3E}">
        <p14:creationId xmlns:p14="http://schemas.microsoft.com/office/powerpoint/2010/main" val="88629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8062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467896"/>
            <a:ext cx="10058400" cy="3704303"/>
          </a:xfrm>
        </p:spPr>
        <p:txBody>
          <a:bodyPr>
            <a:normAutofit/>
          </a:bodyPr>
          <a:lstStyle/>
          <a:p>
            <a:pPr algn="just"/>
            <a:r>
              <a:rPr lang="tr-TR" sz="2200" dirty="0" smtClean="0"/>
              <a:t>Kadının cinsel arzularına yer verilerek bedeni üzerindeki tasarruf hakkı vurgulanır. </a:t>
            </a:r>
          </a:p>
          <a:p>
            <a:pPr algn="just"/>
            <a:r>
              <a:rPr lang="tr-TR" sz="2200" b="1" dirty="0" smtClean="0"/>
              <a:t>ELEŞTİRİLER:</a:t>
            </a:r>
          </a:p>
          <a:p>
            <a:pPr algn="just"/>
            <a:r>
              <a:rPr lang="tr-TR" sz="2200" dirty="0" smtClean="0"/>
              <a:t>Kendilerini kuşatan erkeklerle ve ataerkil toplumla çeşitli çatışmalar yaşayan kadın karakterlerin eril, </a:t>
            </a:r>
            <a:r>
              <a:rPr lang="tr-TR" sz="2200" dirty="0" err="1" smtClean="0"/>
              <a:t>dikizci</a:t>
            </a:r>
            <a:r>
              <a:rPr lang="tr-TR" sz="2200" dirty="0" smtClean="0"/>
              <a:t> bir bakışa tabi tutulması eleştirilir.</a:t>
            </a:r>
          </a:p>
          <a:p>
            <a:pPr algn="just"/>
            <a:r>
              <a:rPr lang="tr-TR" sz="2200" dirty="0" smtClean="0"/>
              <a:t>Kadınların özgürlük mücadelesinin cinsel özgürlükle sınırlı kaldığı söylenir.</a:t>
            </a:r>
          </a:p>
          <a:p>
            <a:pPr algn="just"/>
            <a:r>
              <a:rPr lang="tr-TR" sz="2200" dirty="0" smtClean="0"/>
              <a:t>Filmlerde yer alan ve yıldız oyuncu tarafından canlandırılan kadın karakterlerin etraflarındaki kadınlardan daha akıllı, güzel, vasıflı sunulması eleştirilir.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550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993058"/>
            <a:ext cx="10058400" cy="1356852"/>
          </a:xfrm>
        </p:spPr>
        <p:txBody>
          <a:bodyPr>
            <a:normAutofit/>
          </a:bodyPr>
          <a:lstStyle/>
          <a:p>
            <a:r>
              <a:rPr lang="tr-TR" dirty="0" smtClean="0"/>
              <a:t>Atıf </a:t>
            </a:r>
            <a:r>
              <a:rPr lang="tr-TR" dirty="0" err="1" smtClean="0"/>
              <a:t>yılmaz’ın</a:t>
            </a:r>
            <a:r>
              <a:rPr lang="tr-TR" dirty="0" smtClean="0"/>
              <a:t> kadın filmleri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2251588"/>
            <a:ext cx="10058400" cy="3578942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Atıf Yılmaz filmlerinde ataerkil iktidarı sorgulayarak kadının uğradığı baskı ve ayrımcılığı eleştirir.</a:t>
            </a:r>
          </a:p>
          <a:p>
            <a:pPr algn="just"/>
            <a:r>
              <a:rPr lang="tr-TR" sz="2400" dirty="0" smtClean="0"/>
              <a:t>Kadın cinselliğini evlilik yaşamıyla sınırlandırmaz ve kadının cinsel arzularını vurgular.</a:t>
            </a:r>
          </a:p>
          <a:p>
            <a:pPr algn="just"/>
            <a:r>
              <a:rPr lang="tr-TR" sz="2400" dirty="0" smtClean="0"/>
              <a:t>Aile yüceltilmez.</a:t>
            </a:r>
          </a:p>
          <a:p>
            <a:pPr algn="just"/>
            <a:r>
              <a:rPr lang="tr-TR" sz="2400" dirty="0" smtClean="0"/>
              <a:t>Ailedeki baskıcı ilişkiler ya da parçalanma vurgulanır.</a:t>
            </a:r>
          </a:p>
          <a:p>
            <a:pPr algn="just"/>
            <a:r>
              <a:rPr lang="tr-TR" sz="2400" dirty="0" smtClean="0"/>
              <a:t>Kadının iş hayatındaki konumu ele alınmaz.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14859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Atıf </a:t>
            </a:r>
            <a:r>
              <a:rPr lang="tr-TR" dirty="0" err="1" smtClean="0"/>
              <a:t>yılmaz’ın</a:t>
            </a:r>
            <a:r>
              <a:rPr lang="tr-TR" dirty="0" smtClean="0"/>
              <a:t> kadın filmleri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917290"/>
            <a:ext cx="10058400" cy="42549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400" dirty="0" smtClean="0"/>
              <a:t>Mine </a:t>
            </a:r>
            <a:r>
              <a:rPr lang="tr-TR" sz="2400" dirty="0"/>
              <a:t>(1982</a:t>
            </a:r>
            <a:r>
              <a:rPr lang="tr-TR" sz="2400" dirty="0" smtClean="0"/>
              <a:t>)</a:t>
            </a:r>
            <a:endParaRPr lang="tr-TR" sz="2400" dirty="0"/>
          </a:p>
          <a:p>
            <a:r>
              <a:rPr lang="tr-TR" sz="2400" dirty="0"/>
              <a:t>Bir Yudum Sevgi (</a:t>
            </a:r>
            <a:r>
              <a:rPr lang="tr-TR" sz="2400" dirty="0" smtClean="0"/>
              <a:t>1984)</a:t>
            </a:r>
          </a:p>
          <a:p>
            <a:r>
              <a:rPr lang="tr-TR" sz="2400" dirty="0" smtClean="0"/>
              <a:t>Dağınık </a:t>
            </a:r>
            <a:r>
              <a:rPr lang="tr-TR" sz="2400" dirty="0"/>
              <a:t>Yatak (</a:t>
            </a:r>
            <a:r>
              <a:rPr lang="tr-TR" sz="2400" dirty="0" smtClean="0"/>
              <a:t>1984)</a:t>
            </a:r>
          </a:p>
          <a:p>
            <a:r>
              <a:rPr lang="tr-TR" sz="2400" dirty="0" smtClean="0"/>
              <a:t>Dul Bir Kadın (1985)</a:t>
            </a:r>
          </a:p>
          <a:p>
            <a:r>
              <a:rPr lang="tr-TR" sz="2400" dirty="0" smtClean="0"/>
              <a:t>Adı </a:t>
            </a:r>
            <a:r>
              <a:rPr lang="tr-TR" sz="2400" dirty="0" err="1" smtClean="0"/>
              <a:t>Vasfiye</a:t>
            </a:r>
            <a:r>
              <a:rPr lang="tr-TR" sz="2400" dirty="0" smtClean="0"/>
              <a:t> (1985)</a:t>
            </a:r>
          </a:p>
          <a:p>
            <a:r>
              <a:rPr lang="tr-TR" sz="2400" dirty="0" err="1" smtClean="0"/>
              <a:t>Aaahh</a:t>
            </a:r>
            <a:r>
              <a:rPr lang="tr-TR" sz="2400" dirty="0" smtClean="0"/>
              <a:t> </a:t>
            </a:r>
            <a:r>
              <a:rPr lang="tr-TR" sz="2400" dirty="0" err="1" smtClean="0"/>
              <a:t>Belinda</a:t>
            </a:r>
            <a:r>
              <a:rPr lang="tr-TR" sz="2400" dirty="0" smtClean="0"/>
              <a:t> (1986)</a:t>
            </a:r>
          </a:p>
          <a:p>
            <a:r>
              <a:rPr lang="tr-TR" sz="2400" dirty="0"/>
              <a:t>Asiye Nasıl Kurtulur? (1986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Kadının Adı Yok (1987)</a:t>
            </a:r>
          </a:p>
          <a:p>
            <a:r>
              <a:rPr lang="tr-TR" sz="2400" dirty="0" smtClean="0"/>
              <a:t>Hayallerim, Aşkım ve Sen (1987)</a:t>
            </a:r>
          </a:p>
          <a:p>
            <a:r>
              <a:rPr lang="tr-TR" sz="2400" dirty="0" smtClean="0"/>
              <a:t>Düş Gezginleri (1992)</a:t>
            </a:r>
          </a:p>
        </p:txBody>
      </p:sp>
    </p:spTree>
    <p:extLst>
      <p:ext uri="{BB962C8B-B14F-4D97-AF65-F5344CB8AC3E}">
        <p14:creationId xmlns:p14="http://schemas.microsoft.com/office/powerpoint/2010/main" val="404091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Şerif </a:t>
            </a:r>
            <a:r>
              <a:rPr lang="tr-TR" dirty="0" err="1" smtClean="0"/>
              <a:t>gören’in</a:t>
            </a:r>
            <a:r>
              <a:rPr lang="tr-TR" dirty="0" smtClean="0"/>
              <a:t> kadın filmleri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 smtClean="0"/>
              <a:t>Atıf Yılmaz’ın filmlerinin başarısı üzerine diğer yönetmenler de kadın filmleri çekmeye başlarlar.</a:t>
            </a:r>
          </a:p>
          <a:p>
            <a:pPr algn="just"/>
            <a:r>
              <a:rPr lang="tr-TR" sz="2400" dirty="0" smtClean="0"/>
              <a:t>Şerif Gören, Atıf Yılmaz’dan sonra en çok kadın filmi çeken ikinci yönetmen olarak konumlanır. </a:t>
            </a:r>
          </a:p>
          <a:p>
            <a:pPr algn="just"/>
            <a:r>
              <a:rPr lang="tr-TR" sz="2400" dirty="0"/>
              <a:t>Şerif </a:t>
            </a:r>
            <a:r>
              <a:rPr lang="tr-TR" sz="2400" dirty="0" smtClean="0"/>
              <a:t>Gören </a:t>
            </a:r>
            <a:r>
              <a:rPr lang="tr-TR" sz="2400" dirty="0"/>
              <a:t>filmlerinde kadın karakterlerin ekonomik yoksunluğa ve ataerkil düzene karşı başkaldırısı dikkat çeker.</a:t>
            </a:r>
          </a:p>
          <a:p>
            <a:pPr algn="just"/>
            <a:r>
              <a:rPr lang="tr-TR" sz="2400" dirty="0" smtClean="0"/>
              <a:t>Şerif Gören kentli kadının yanı sıra kırsal alanda yaşayan kadının mücadelesini görselleştirir.</a:t>
            </a:r>
          </a:p>
        </p:txBody>
      </p:sp>
    </p:spTree>
    <p:extLst>
      <p:ext uri="{BB962C8B-B14F-4D97-AF65-F5344CB8AC3E}">
        <p14:creationId xmlns:p14="http://schemas.microsoft.com/office/powerpoint/2010/main" val="2845432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Şerif </a:t>
            </a:r>
            <a:r>
              <a:rPr lang="tr-TR" err="1"/>
              <a:t>gören’in</a:t>
            </a:r>
            <a:r>
              <a:rPr lang="tr-TR"/>
              <a:t> </a:t>
            </a:r>
            <a:r>
              <a:rPr lang="tr-TR" smtClean="0"/>
              <a:t>kadın filmleri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87794"/>
            <a:ext cx="10058400" cy="4284405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Kadın karakterlerin toplum karşısındaki mücadelesiyle erkekler karşısındaki mücadelesi birbiriyle örtüşür.</a:t>
            </a:r>
          </a:p>
          <a:p>
            <a:pPr algn="just"/>
            <a:r>
              <a:rPr lang="tr-TR" sz="2400" dirty="0"/>
              <a:t>Kadın karakterler güçlü, bağımsız ve kendi ayakları üzerinde duran kadınlar olarak </a:t>
            </a:r>
            <a:r>
              <a:rPr lang="tr-TR" sz="2400" dirty="0" smtClean="0"/>
              <a:t>sunulurlar. </a:t>
            </a:r>
            <a:endParaRPr lang="tr-TR" sz="2400" dirty="0" smtClean="0"/>
          </a:p>
          <a:p>
            <a:pPr algn="just"/>
            <a:r>
              <a:rPr lang="tr-TR" sz="2400" dirty="0" smtClean="0"/>
              <a:t>Kadın karakterlerin cinsel arzularının ifadesinden kaçınmadığı görülür.</a:t>
            </a:r>
          </a:p>
          <a:p>
            <a:pPr algn="just"/>
            <a:r>
              <a:rPr lang="tr-TR" sz="2400" dirty="0" smtClean="0"/>
              <a:t>Evlilik ve aile norm olarak sunulmaz; evin baskıcı olduğu vurgulanır. </a:t>
            </a:r>
            <a:endParaRPr lang="tr-TR" sz="2400" dirty="0"/>
          </a:p>
          <a:p>
            <a:pPr algn="just"/>
            <a:r>
              <a:rPr lang="tr-TR" sz="2400" b="1" dirty="0" smtClean="0"/>
              <a:t>ELEŞTİRİLER</a:t>
            </a:r>
          </a:p>
          <a:p>
            <a:pPr algn="just"/>
            <a:r>
              <a:rPr lang="tr-TR" sz="2400" dirty="0" smtClean="0"/>
              <a:t>Kadın karakterlerin kimi zaman </a:t>
            </a:r>
            <a:r>
              <a:rPr lang="tr-TR" sz="2400" dirty="0" err="1" smtClean="0"/>
              <a:t>dikizci</a:t>
            </a:r>
            <a:r>
              <a:rPr lang="tr-TR" sz="2400" dirty="0" smtClean="0"/>
              <a:t> bir bakışa sunulduğu ve nesneleştirildiği söylenir. </a:t>
            </a:r>
          </a:p>
          <a:p>
            <a:pPr marL="0" indent="0" algn="just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02399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953729"/>
            <a:ext cx="10058400" cy="5218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dirty="0" smtClean="0"/>
              <a:t>ŞERİF GÖREN’İN KADIN FİLMLERİ</a:t>
            </a:r>
          </a:p>
          <a:p>
            <a:r>
              <a:rPr lang="tr-TR" sz="2400" dirty="0" smtClean="0"/>
              <a:t>Güneşin Tutulduğu Gün (1983) </a:t>
            </a:r>
          </a:p>
          <a:p>
            <a:r>
              <a:rPr lang="tr-TR" sz="2400" dirty="0" smtClean="0"/>
              <a:t>Gizli Duygular (1984)</a:t>
            </a:r>
          </a:p>
          <a:p>
            <a:r>
              <a:rPr lang="tr-TR" sz="2400" dirty="0"/>
              <a:t>Firar (1984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Kurbağalar (1985)</a:t>
            </a:r>
          </a:p>
          <a:p>
            <a:pPr algn="just"/>
            <a:r>
              <a:rPr lang="tr-TR" sz="2400" dirty="0" smtClean="0"/>
              <a:t>Bu dönemde Bilge Olgaç, Nisan Akman, </a:t>
            </a:r>
            <a:r>
              <a:rPr lang="tr-TR" sz="2400" dirty="0" err="1" smtClean="0"/>
              <a:t>Mahinur</a:t>
            </a:r>
            <a:r>
              <a:rPr lang="tr-TR" sz="2400" dirty="0" smtClean="0"/>
              <a:t> Ergun gibi kadın yönetmenler de kadın sorunlarına yer veren filmler çekerler. Ancak kadın filmleri tanımlaması erkek yönetmenlerin filmlerini adlandırmak için kullanılır.</a:t>
            </a:r>
          </a:p>
          <a:p>
            <a:pPr algn="just"/>
            <a:r>
              <a:rPr lang="tr-TR" sz="2400" dirty="0" smtClean="0"/>
              <a:t>Atıf Yılmaz ve Şerif </a:t>
            </a:r>
            <a:r>
              <a:rPr lang="tr-TR" sz="2400" dirty="0" err="1" smtClean="0"/>
              <a:t>Gören’in</a:t>
            </a:r>
            <a:r>
              <a:rPr lang="tr-TR" sz="2400" dirty="0" smtClean="0"/>
              <a:t> filmleri dışında Süreyya Duru’nun Ada (1988) ve İrfan </a:t>
            </a:r>
            <a:r>
              <a:rPr lang="tr-TR" sz="2400" dirty="0" err="1" smtClean="0"/>
              <a:t>Tözüm’ün</a:t>
            </a:r>
            <a:r>
              <a:rPr lang="tr-TR" sz="2400" dirty="0" smtClean="0"/>
              <a:t> Rumuz Goncagül (1987) filmleri de kadın filmleri kapsamında değerlendirilir.</a:t>
            </a:r>
          </a:p>
        </p:txBody>
      </p:sp>
    </p:spTree>
    <p:extLst>
      <p:ext uri="{BB962C8B-B14F-4D97-AF65-F5344CB8AC3E}">
        <p14:creationId xmlns:p14="http://schemas.microsoft.com/office/powerpoint/2010/main" val="2742740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200" dirty="0" smtClean="0"/>
              <a:t>Dönmez-</a:t>
            </a:r>
            <a:r>
              <a:rPr lang="tr-TR" sz="2200" dirty="0" err="1" smtClean="0"/>
              <a:t>Colin</a:t>
            </a:r>
            <a:r>
              <a:rPr lang="tr-TR" sz="2200" dirty="0" smtClean="0"/>
              <a:t>, Gönül (2005). </a:t>
            </a:r>
            <a:r>
              <a:rPr lang="tr-TR" sz="2200" i="1" dirty="0"/>
              <a:t>Kadın, İslam ve </a:t>
            </a:r>
            <a:r>
              <a:rPr lang="tr-TR" sz="2200" i="1" dirty="0" smtClean="0"/>
              <a:t>Sinema</a:t>
            </a:r>
            <a:r>
              <a:rPr lang="tr-TR" sz="2200" dirty="0" smtClean="0"/>
              <a:t>. İstanbul: Agora.</a:t>
            </a:r>
          </a:p>
          <a:p>
            <a:pPr algn="just"/>
            <a:r>
              <a:rPr lang="tr-TR" sz="2200" dirty="0"/>
              <a:t>Karadoğan, Ali (2005). </a:t>
            </a:r>
            <a:r>
              <a:rPr lang="tr-TR" sz="2200" i="1" dirty="0"/>
              <a:t>Film Çeviriyorum Abi/Şerif Gören Sineması'nda Öykü, Söylem ve Tematik Yapı. </a:t>
            </a:r>
            <a:r>
              <a:rPr lang="tr-TR" sz="2200" dirty="0"/>
              <a:t>Ankara: Phoenix Yayınevi.</a:t>
            </a:r>
          </a:p>
          <a:p>
            <a:pPr algn="just"/>
            <a:r>
              <a:rPr lang="tr-TR" sz="2200" dirty="0"/>
              <a:t>Masdar, Funda, Yücel, Şükran vd. (2012</a:t>
            </a:r>
            <a:r>
              <a:rPr lang="tr-TR" sz="2200" dirty="0" smtClean="0"/>
              <a:t>). “80’lerden </a:t>
            </a:r>
            <a:r>
              <a:rPr lang="tr-TR" sz="2200" dirty="0"/>
              <a:t>Günümüze Sinemada Kadın </a:t>
            </a:r>
            <a:r>
              <a:rPr lang="tr-TR" sz="2200" dirty="0" smtClean="0"/>
              <a:t>Temsilleri.” </a:t>
            </a:r>
            <a:r>
              <a:rPr lang="tr-TR" sz="2200" i="1" dirty="0" smtClean="0"/>
              <a:t>Paneller </a:t>
            </a:r>
            <a:r>
              <a:rPr lang="tr-TR" sz="2200" i="1" dirty="0"/>
              <a:t>Dizisi: Sinemada Kadın. </a:t>
            </a:r>
            <a:r>
              <a:rPr lang="tr-TR" sz="2200" dirty="0"/>
              <a:t>Merih </a:t>
            </a:r>
            <a:r>
              <a:rPr lang="tr-TR" sz="2200" dirty="0" err="1"/>
              <a:t>Taşkaya</a:t>
            </a:r>
            <a:r>
              <a:rPr lang="tr-TR" sz="2200" dirty="0"/>
              <a:t> &amp; Emine Uçar </a:t>
            </a:r>
            <a:r>
              <a:rPr lang="tr-TR" sz="2200" dirty="0" err="1"/>
              <a:t>İlbuğa</a:t>
            </a:r>
            <a:r>
              <a:rPr lang="tr-TR" sz="2200" dirty="0"/>
              <a:t> (Ed.). Antalya: </a:t>
            </a:r>
            <a:r>
              <a:rPr lang="tr-TR" sz="2200" dirty="0" err="1"/>
              <a:t>Aksav</a:t>
            </a:r>
            <a:r>
              <a:rPr lang="tr-TR" sz="2200" dirty="0"/>
              <a:t>/Antalya Kültür Sanat Vakfı. 43-68</a:t>
            </a:r>
            <a:r>
              <a:rPr lang="tr-TR" sz="2200" dirty="0" smtClean="0"/>
              <a:t>.</a:t>
            </a:r>
          </a:p>
          <a:p>
            <a:pPr algn="just"/>
            <a:r>
              <a:rPr lang="tr-TR" sz="2200" dirty="0" err="1" smtClean="0"/>
              <a:t>Suner</a:t>
            </a:r>
            <a:r>
              <a:rPr lang="tr-TR" sz="2200" dirty="0"/>
              <a:t>, Asuman (2006). “</a:t>
            </a:r>
            <a:r>
              <a:rPr lang="tr-TR" sz="2200" dirty="0" err="1"/>
              <a:t>Vasfiye’nin</a:t>
            </a:r>
            <a:r>
              <a:rPr lang="tr-TR" sz="2200" dirty="0"/>
              <a:t> Kız Kardeşleri: Yeni Türk Sinemasında Kadın </a:t>
            </a:r>
            <a:r>
              <a:rPr lang="tr-TR" sz="2200" dirty="0" smtClean="0"/>
              <a:t>Sessizlikleri.” </a:t>
            </a:r>
            <a:r>
              <a:rPr lang="tr-TR" sz="2200" i="1" dirty="0"/>
              <a:t>Hayalet Ev: Yeni Türkiye Sinemasında Aidiyet, Kimlik ve Bellek</a:t>
            </a:r>
            <a:r>
              <a:rPr lang="tr-TR" sz="2200" dirty="0"/>
              <a:t>. İstanbul: Metis Yayınları. 292-315.</a:t>
            </a: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5855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141</TotalTime>
  <Words>586</Words>
  <Application>Microsoft Office PowerPoint</Application>
  <PresentationFormat>Geniş ekran</PresentationFormat>
  <Paragraphs>54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 Yazı Tipi</vt:lpstr>
      <vt:lpstr>Türk sineması 8. Hafta</vt:lpstr>
      <vt:lpstr>1980'ler ve Türkiye Sinemasında Kadın Filmleri </vt:lpstr>
      <vt:lpstr>PowerPoint Sunusu</vt:lpstr>
      <vt:lpstr>Atıf yılmaz’ın kadın filmleri</vt:lpstr>
      <vt:lpstr>Atıf yılmaz’ın kadın filmleri</vt:lpstr>
      <vt:lpstr>Şerif gören’in kadın filmleri</vt:lpstr>
      <vt:lpstr>Şerif gören’in kadın filmleri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1980 Sonrası Kadın Sineması</dc:title>
  <dc:creator>Asus</dc:creator>
  <cp:lastModifiedBy>Asus</cp:lastModifiedBy>
  <cp:revision>28</cp:revision>
  <dcterms:created xsi:type="dcterms:W3CDTF">2023-05-21T16:46:13Z</dcterms:created>
  <dcterms:modified xsi:type="dcterms:W3CDTF">2023-05-29T11:46:41Z</dcterms:modified>
</cp:coreProperties>
</file>