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1190-2208-436D-B6EC-B78585DA054B}" type="datetimeFigureOut">
              <a:rPr lang="tr-TR" smtClean="0"/>
              <a:pPr/>
              <a:t>10.03.2017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D7B7-3D1E-4872-B450-B44F451EA46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</a:t>
            </a:r>
            <a:r>
              <a:rPr lang="tr-TR" dirty="0" smtClean="0"/>
              <a:t>9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</a:rPr>
              <a:t>İçeriye bağımsız </a:t>
            </a:r>
            <a:r>
              <a:rPr lang="tr-TR" sz="3600" dirty="0" err="1" smtClean="0">
                <a:solidFill>
                  <a:srgbClr val="C00000"/>
                </a:solidFill>
              </a:rPr>
              <a:t>grammerler</a:t>
            </a:r>
            <a:r>
              <a:rPr lang="tr-TR" sz="3600" dirty="0" smtClean="0">
                <a:solidFill>
                  <a:srgbClr val="C00000"/>
                </a:solidFill>
              </a:rPr>
              <a:t> ve diller</a:t>
            </a:r>
            <a:endParaRPr lang="tr-TR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44275" cy="82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06200" cy="741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91900" cy="80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49075" cy="80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988"/>
            <a:ext cx="115157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63150" cy="83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10950" cy="822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963"/>
            <a:ext cx="106203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014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1825" cy="72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39350" cy="734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72850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25225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3325" cy="740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3955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9525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Ekran Gösterisi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Hafta 9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8</dc:title>
  <dc:creator>frk</dc:creator>
  <cp:lastModifiedBy>frk</cp:lastModifiedBy>
  <cp:revision>2</cp:revision>
  <dcterms:created xsi:type="dcterms:W3CDTF">2017-03-10T08:27:31Z</dcterms:created>
  <dcterms:modified xsi:type="dcterms:W3CDTF">2017-03-10T08:54:21Z</dcterms:modified>
</cp:coreProperties>
</file>