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5C102BB-F9D8-4B9F-A80E-5976EC662591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E827D48-5131-4104-ACCF-214471A1A8B1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Yerleşmenin ve Kentin Tarihi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 Avrupa’da ortaçağda, şehirler surlarla çevrili korunaklı mekanlar içerisinde varlık sürdürmüştür.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Sanayi devrimiyle birlikte, kırsal nüfus, daha fazla iş vaat eden şehirlere akın etmiştir. </a:t>
            </a:r>
          </a:p>
          <a:p>
            <a:r>
              <a:rPr lang="tr-TR" dirty="0" smtClean="0"/>
              <a:t>Böylelikle şehirlerde sınıfsal ayrımlar </a:t>
            </a:r>
            <a:r>
              <a:rPr lang="tr-TR" dirty="0" err="1" smtClean="0"/>
              <a:t>başgöstermiştir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temel ihtiyaçlarından birisi barınmadır.</a:t>
            </a:r>
          </a:p>
          <a:p>
            <a:r>
              <a:rPr lang="tr-TR" dirty="0" smtClean="0"/>
              <a:t>Zaman içerisinde insan bu ihtiyacı farklı şekillerde ve yapılarda gidermiştir.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Barınak;</a:t>
            </a:r>
          </a:p>
          <a:p>
            <a:r>
              <a:rPr lang="tr-TR" dirty="0" smtClean="0"/>
              <a:t>Vahşi hayvanlardan korunma</a:t>
            </a:r>
          </a:p>
          <a:p>
            <a:r>
              <a:rPr lang="tr-TR" dirty="0" smtClean="0"/>
              <a:t>Değişen iklim koşulları karşısında bir sığınma</a:t>
            </a:r>
          </a:p>
          <a:p>
            <a:r>
              <a:rPr lang="tr-TR" dirty="0" smtClean="0"/>
              <a:t>Eldeki yiyecekleri saklama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gibi ihtiyaçları karşılar.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Bunlara ek olarak, günümüz dünyasında</a:t>
            </a:r>
          </a:p>
          <a:p>
            <a:r>
              <a:rPr lang="tr-TR" dirty="0" smtClean="0"/>
              <a:t>- Sınıf/statü göstergesi</a:t>
            </a:r>
          </a:p>
          <a:p>
            <a:r>
              <a:rPr lang="tr-TR" dirty="0" smtClean="0"/>
              <a:t>- Mahremiyet alanı</a:t>
            </a:r>
          </a:p>
          <a:p>
            <a:r>
              <a:rPr lang="tr-TR" dirty="0" smtClean="0"/>
              <a:t>- Ekonomik birikim aracı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gibi özelliklere de sahiptir.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barınaklar, doğal mekanlar olan mağaralardır.</a:t>
            </a:r>
          </a:p>
          <a:p>
            <a:endParaRPr lang="tr-TR" dirty="0"/>
          </a:p>
          <a:p>
            <a:r>
              <a:rPr lang="tr-TR" dirty="0" smtClean="0"/>
              <a:t>İnsanlara dair en eski izler bu sebeple mağaralarda bulunur.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Zamanla insan yaşadığı çevreye uygun olarak bitkilerden ya da hayvan deri ve kemiklerden barınaklar yapmıştır.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Barınaklar, yerleşik yaşama geçen tarım toplumlarında kalıcı hale gelmiştir. Bu sebeple daha dayanıklı olmaları planlanmıştır.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Tarım Devrimiyle barınakların yoğunlaştığı yerlerde ilk kentler ortaya çıkmıştır.</a:t>
            </a:r>
          </a:p>
          <a:p>
            <a:endParaRPr lang="tr-TR" dirty="0"/>
          </a:p>
          <a:p>
            <a:r>
              <a:rPr lang="tr-TR" dirty="0" smtClean="0"/>
              <a:t>Bu yerleşim yerleri genellikle su kenarlarında bulunmaktadır.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Şehirlerin büyümeleri şehir devletlerini ortaya çıkarmıştır.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Ayrıca bazı ticaret yolları üzerinde de şehirleşmeler yaşanmıştır.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31</TotalTime>
  <Words>183</Words>
  <Application>Microsoft Office PowerPoint</Application>
  <PresentationFormat>Ekran Gösterisi (4:3)</PresentationFormat>
  <Paragraphs>27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Döküm</vt:lpstr>
      <vt:lpstr>Yerleşmenin ve Kentin Tarihi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Yerleşmenin ve Kentin Tarihi</dc:title>
  <dc:creator>syncretic</dc:creator>
  <cp:lastModifiedBy>syncretic</cp:lastModifiedBy>
  <cp:revision>2</cp:revision>
  <dcterms:created xsi:type="dcterms:W3CDTF">2018-09-27T05:29:05Z</dcterms:created>
  <dcterms:modified xsi:type="dcterms:W3CDTF">2018-09-27T06:00:46Z</dcterms:modified>
</cp:coreProperties>
</file>