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0" r:id="rId3"/>
    <p:sldId id="2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28864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QUESTION 2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sz="2800" b="1" dirty="0" smtClean="0"/>
              <a:t>W</a:t>
            </a:r>
            <a:r>
              <a:rPr lang="en-US" sz="2800" b="1" dirty="0" err="1" smtClean="0"/>
              <a:t>hile</a:t>
            </a:r>
            <a:r>
              <a:rPr lang="en-US" sz="2800" b="1" dirty="0" smtClean="0"/>
              <a:t> </a:t>
            </a:r>
            <a:r>
              <a:rPr lang="tr-TR" sz="2800" b="1" dirty="0" smtClean="0"/>
              <a:t>studying, h</a:t>
            </a:r>
            <a:r>
              <a:rPr lang="en-US" sz="2800" b="1" dirty="0" smtClean="0"/>
              <a:t>ow </a:t>
            </a:r>
            <a:r>
              <a:rPr lang="en-US" sz="2800" b="1" dirty="0"/>
              <a:t>do you </a:t>
            </a:r>
            <a:r>
              <a:rPr lang="en-US" sz="2800" b="1" dirty="0" smtClean="0"/>
              <a:t>plan </a:t>
            </a:r>
            <a:r>
              <a:rPr lang="en-US" sz="2800" b="1" dirty="0"/>
              <a:t>what you need to </a:t>
            </a:r>
            <a:r>
              <a:rPr lang="en-US" sz="2800" b="1" dirty="0" smtClean="0"/>
              <a:t>learn</a:t>
            </a:r>
            <a:r>
              <a:rPr lang="tr-TR" sz="2800" b="1" dirty="0" smtClean="0"/>
              <a:t>?</a:t>
            </a:r>
          </a:p>
          <a:p>
            <a:pPr marL="0" indent="0">
              <a:buNone/>
            </a:pPr>
            <a:endParaRPr lang="tr-TR" sz="1400" b="1" dirty="0"/>
          </a:p>
        </p:txBody>
      </p:sp>
      <p:pic>
        <p:nvPicPr>
          <p:cNvPr id="16386" name="Picture 2" descr="Image result for PLANLA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714752"/>
            <a:ext cx="2127425" cy="2533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QUESTION 2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300" dirty="0"/>
              <a:t>How do I plan my </a:t>
            </a:r>
            <a:r>
              <a:rPr lang="tr-TR" sz="2300" dirty="0" smtClean="0"/>
              <a:t>study</a:t>
            </a:r>
            <a:r>
              <a:rPr lang="en-US" sz="2300" dirty="0" smtClean="0"/>
              <a:t>:</a:t>
            </a:r>
            <a:endParaRPr lang="tr-TR" sz="2300" dirty="0" smtClean="0"/>
          </a:p>
          <a:p>
            <a:pPr>
              <a:buNone/>
            </a:pPr>
            <a:endParaRPr lang="tr-TR" sz="2300" dirty="0"/>
          </a:p>
          <a:p>
            <a:pPr lvl="0"/>
            <a:r>
              <a:rPr lang="en-US" sz="2300" dirty="0"/>
              <a:t>I review what I have read on the topic and justify the sufficiency of the information I have obtained. </a:t>
            </a:r>
            <a:endParaRPr lang="tr-TR" sz="2300" dirty="0" smtClean="0"/>
          </a:p>
          <a:p>
            <a:pPr lvl="0"/>
            <a:endParaRPr lang="tr-TR" sz="2300" dirty="0"/>
          </a:p>
          <a:p>
            <a:pPr lvl="0"/>
            <a:r>
              <a:rPr lang="en-US" sz="2300" dirty="0"/>
              <a:t>I </a:t>
            </a:r>
            <a:r>
              <a:rPr lang="en-US" sz="2300" dirty="0" smtClean="0"/>
              <a:t>complete </a:t>
            </a:r>
            <a:r>
              <a:rPr lang="tr-TR" sz="2300" dirty="0" smtClean="0"/>
              <a:t>missing informations</a:t>
            </a:r>
            <a:r>
              <a:rPr lang="en-US" sz="2300" dirty="0" smtClean="0"/>
              <a:t> </a:t>
            </a:r>
            <a:r>
              <a:rPr lang="en-US" sz="2300" dirty="0"/>
              <a:t>from various </a:t>
            </a:r>
            <a:r>
              <a:rPr lang="en-US" sz="2300" dirty="0" smtClean="0"/>
              <a:t>sources</a:t>
            </a:r>
            <a:endParaRPr lang="tr-TR" sz="2300" dirty="0"/>
          </a:p>
          <a:p>
            <a:pPr lvl="0"/>
            <a:endParaRPr lang="tr-TR" sz="2300" dirty="0"/>
          </a:p>
          <a:p>
            <a:pPr lvl="0"/>
            <a:r>
              <a:rPr lang="en-US" sz="2300" dirty="0"/>
              <a:t>I explicitly reveal the indicator of the solution of the problem (in other words, learning objectives). </a:t>
            </a:r>
            <a:endParaRPr lang="tr-TR" sz="2300" dirty="0" smtClean="0"/>
          </a:p>
          <a:p>
            <a:pPr lvl="0"/>
            <a:endParaRPr lang="tr-TR" sz="2300" dirty="0"/>
          </a:p>
          <a:p>
            <a:pPr lvl="0"/>
            <a:r>
              <a:rPr lang="en-US" sz="2300" dirty="0" smtClean="0"/>
              <a:t>I </a:t>
            </a:r>
            <a:r>
              <a:rPr lang="en-US" sz="2300" dirty="0"/>
              <a:t>also set and rank sub </a:t>
            </a:r>
            <a:r>
              <a:rPr lang="en-US" sz="2300" dirty="0" smtClean="0"/>
              <a:t>goals</a:t>
            </a:r>
            <a:r>
              <a:rPr lang="tr-TR" sz="2300" dirty="0" smtClean="0"/>
              <a:t>.</a:t>
            </a:r>
            <a:r>
              <a:rPr lang="en-US" sz="2300" dirty="0" smtClean="0"/>
              <a:t> </a:t>
            </a:r>
            <a:endParaRPr lang="tr-TR" sz="2300" dirty="0" smtClean="0"/>
          </a:p>
          <a:p>
            <a:pPr lvl="0"/>
            <a:endParaRPr lang="tr-TR" sz="2300" dirty="0"/>
          </a:p>
          <a:p>
            <a:pPr lvl="0"/>
            <a:r>
              <a:rPr lang="en-US" sz="2300" dirty="0"/>
              <a:t>I question myself about what I did and how I did while doing the above</a:t>
            </a:r>
            <a:r>
              <a:rPr lang="en-US" sz="2300" dirty="0" smtClean="0"/>
              <a:t>.</a:t>
            </a:r>
            <a:endParaRPr lang="tr-TR" sz="2300" dirty="0"/>
          </a:p>
          <a:p>
            <a:pPr lvl="0"/>
            <a:endParaRPr lang="tr-TR" sz="2300" dirty="0"/>
          </a:p>
          <a:p>
            <a:pPr lvl="0"/>
            <a:r>
              <a:rPr lang="en-US" sz="2300" dirty="0"/>
              <a:t>When planning, I think about the possibilities at every </a:t>
            </a:r>
            <a:r>
              <a:rPr lang="en-US" sz="2300" dirty="0" smtClean="0"/>
              <a:t>stage</a:t>
            </a:r>
            <a:r>
              <a:rPr lang="tr-TR" sz="2300" dirty="0" smtClean="0"/>
              <a:t> and</a:t>
            </a:r>
            <a:r>
              <a:rPr lang="en-US" sz="2300" dirty="0" smtClean="0"/>
              <a:t> </a:t>
            </a:r>
            <a:r>
              <a:rPr lang="en-US" sz="2300" dirty="0"/>
              <a:t>make my choice accordingly </a:t>
            </a:r>
            <a:r>
              <a:rPr lang="tr-TR" sz="2300" dirty="0" smtClean="0"/>
              <a:t>.</a:t>
            </a:r>
          </a:p>
          <a:p>
            <a:pPr lvl="0"/>
            <a:endParaRPr lang="tr-TR" sz="2300" dirty="0"/>
          </a:p>
          <a:p>
            <a:pPr lvl="0"/>
            <a:r>
              <a:rPr lang="en-US" sz="2300" dirty="0"/>
              <a:t>I use time effectively to sustain my plan </a:t>
            </a:r>
            <a:r>
              <a:rPr lang="en-US" sz="2300" dirty="0" smtClean="0"/>
              <a:t>successfully</a:t>
            </a:r>
            <a:r>
              <a:rPr lang="tr-TR" sz="2300" dirty="0" smtClean="0"/>
              <a:t>. </a:t>
            </a:r>
          </a:p>
          <a:p>
            <a:pPr marL="0" lv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822</TotalTime>
  <Words>133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QUESTION 2 </vt:lpstr>
      <vt:lpstr>QUESTION 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57</cp:revision>
  <dcterms:created xsi:type="dcterms:W3CDTF">2017-02-28T12:30:24Z</dcterms:created>
  <dcterms:modified xsi:type="dcterms:W3CDTF">2021-01-16T19:13:06Z</dcterms:modified>
</cp:coreProperties>
</file>