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9" r:id="rId3"/>
    <p:sldId id="292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9808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27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39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704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61000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13011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85352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92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23260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57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951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 VE MÜZİK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Dr.S.Seda</a:t>
            </a:r>
            <a:r>
              <a:rPr lang="tr-TR" dirty="0" smtClean="0"/>
              <a:t> BAPOĞLU DÜMENCİ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68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21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Haftalık Ders İçerikleri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084317"/>
            <a:ext cx="5181600" cy="5592056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1. Hafta</a:t>
            </a:r>
          </a:p>
          <a:p>
            <a:r>
              <a:rPr lang="tr-TR" dirty="0" smtClean="0"/>
              <a:t>Müziğin Tanımı ve Önemi </a:t>
            </a:r>
          </a:p>
          <a:p>
            <a:r>
              <a:rPr lang="tr-TR" dirty="0" smtClean="0"/>
              <a:t>2. Hafta</a:t>
            </a:r>
          </a:p>
          <a:p>
            <a:r>
              <a:rPr lang="tr-TR" dirty="0" smtClean="0"/>
              <a:t>Müzikle İlgili Temel Kavramlar</a:t>
            </a:r>
          </a:p>
          <a:p>
            <a:r>
              <a:rPr lang="tr-TR" dirty="0" smtClean="0"/>
              <a:t>3. Hafta</a:t>
            </a:r>
          </a:p>
          <a:p>
            <a:r>
              <a:rPr lang="tr-TR" dirty="0" smtClean="0"/>
              <a:t>Müzikte Yaklaşımlar</a:t>
            </a:r>
          </a:p>
          <a:p>
            <a:r>
              <a:rPr lang="tr-TR" dirty="0" smtClean="0"/>
              <a:t>4. Hafta</a:t>
            </a:r>
          </a:p>
          <a:p>
            <a:r>
              <a:rPr lang="tr-TR" dirty="0" smtClean="0"/>
              <a:t>Çocuk gelişiminde müziğin önemi</a:t>
            </a:r>
          </a:p>
          <a:p>
            <a:r>
              <a:rPr lang="tr-TR" dirty="0" smtClean="0"/>
              <a:t>5. Hafta</a:t>
            </a:r>
          </a:p>
          <a:p>
            <a:r>
              <a:rPr lang="tr-TR" dirty="0" smtClean="0"/>
              <a:t>Çocuğun müzik gelişiminde etki eden faktörler</a:t>
            </a:r>
          </a:p>
          <a:p>
            <a:r>
              <a:rPr lang="tr-TR" dirty="0" smtClean="0"/>
              <a:t>6. Hafta</a:t>
            </a:r>
          </a:p>
          <a:p>
            <a:r>
              <a:rPr lang="tr-TR" dirty="0" smtClean="0"/>
              <a:t>Müzikte kullanılan teknikler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19800" y="1084317"/>
            <a:ext cx="5334000" cy="529851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7. Hafta</a:t>
            </a:r>
          </a:p>
          <a:p>
            <a:r>
              <a:rPr lang="tr-TR" dirty="0" smtClean="0"/>
              <a:t>Müzik örnekleri</a:t>
            </a:r>
          </a:p>
          <a:p>
            <a:r>
              <a:rPr lang="tr-TR" dirty="0" smtClean="0"/>
              <a:t>8. Hafta</a:t>
            </a:r>
          </a:p>
          <a:p>
            <a:r>
              <a:rPr lang="tr-TR" dirty="0" smtClean="0"/>
              <a:t>Müzik aktivitelerinde kullanılan materyaller </a:t>
            </a:r>
          </a:p>
          <a:p>
            <a:r>
              <a:rPr lang="tr-TR" dirty="0" smtClean="0"/>
              <a:t>9. Hafta</a:t>
            </a:r>
          </a:p>
          <a:p>
            <a:r>
              <a:rPr lang="tr-TR" dirty="0" smtClean="0"/>
              <a:t>Çocuklara dinleme becerisi kazandırmak</a:t>
            </a:r>
          </a:p>
          <a:p>
            <a:r>
              <a:rPr lang="tr-TR" dirty="0" smtClean="0"/>
              <a:t>10. Hafta</a:t>
            </a:r>
          </a:p>
          <a:p>
            <a:r>
              <a:rPr lang="tr-TR" dirty="0" smtClean="0"/>
              <a:t>Müzik aktivitelerinde Uygulayıcının rolü</a:t>
            </a:r>
          </a:p>
          <a:p>
            <a:r>
              <a:rPr lang="tr-TR" dirty="0" smtClean="0"/>
              <a:t>11.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12.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13.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r>
              <a:rPr lang="tr-TR" dirty="0" smtClean="0"/>
              <a:t>14.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2362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8. Hafta</a:t>
            </a:r>
            <a:br>
              <a:rPr lang="tr-TR" dirty="0"/>
            </a:br>
            <a:r>
              <a:rPr lang="tr-TR" dirty="0" smtClean="0"/>
              <a:t>Müzik </a:t>
            </a:r>
            <a:r>
              <a:rPr lang="tr-TR" dirty="0"/>
              <a:t>aktivitelerinde kullanılan materyaller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Uygulama şeklinde gerçekleştirilecek olan derste artık materyallerden çeşitli ritim aletlerinin yapılması örnek kastanyet gibi</a:t>
            </a:r>
            <a:r>
              <a:rPr lang="tr-TR" dirty="0" smtClean="0"/>
              <a:t>. Derste öğrenilen ezgilerin yapılan materyaller </a:t>
            </a:r>
            <a:r>
              <a:rPr lang="tr-TR" smtClean="0"/>
              <a:t>ile çalınması.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847" y="4563080"/>
            <a:ext cx="2495550" cy="183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5724011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450</TotalTime>
  <Words>135</Words>
  <Application>Microsoft Office PowerPoint</Application>
  <PresentationFormat>Geniş ekran</PresentationFormat>
  <Paragraphs>37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Badge</vt:lpstr>
      <vt:lpstr>ÇOCUK VE MÜZİK</vt:lpstr>
      <vt:lpstr>Haftalık Ders İçerikleri</vt:lpstr>
      <vt:lpstr> 8. Hafta Müzik aktivitelerinde kullanılan materyaller   </vt:lpstr>
    </vt:vector>
  </TitlesOfParts>
  <Company>MTA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VE MÜZİK</dc:title>
  <dc:creator>Administrator</dc:creator>
  <cp:lastModifiedBy>Administrator</cp:lastModifiedBy>
  <cp:revision>43</cp:revision>
  <dcterms:created xsi:type="dcterms:W3CDTF">2021-08-06T11:01:34Z</dcterms:created>
  <dcterms:modified xsi:type="dcterms:W3CDTF">2021-11-01T08:24:15Z</dcterms:modified>
</cp:coreProperties>
</file>