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2" r:id="rId4"/>
    <p:sldId id="263" r:id="rId5"/>
    <p:sldId id="268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5881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425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601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297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790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2190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105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476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49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573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74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27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 HİZMETLERİ DEPARTMANINDA İŞ PLANLARI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9208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İŞ PLANININ OLUŞTURULMASI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dirty="0" err="1" smtClean="0"/>
              <a:t>Planlama</a:t>
            </a:r>
            <a:r>
              <a:rPr lang="en-US" dirty="0" smtClean="0"/>
              <a:t> </a:t>
            </a:r>
            <a:r>
              <a:rPr lang="en-US" dirty="0" err="1" smtClean="0"/>
              <a:t>önceden</a:t>
            </a:r>
            <a:r>
              <a:rPr lang="en-US" dirty="0" smtClean="0"/>
              <a:t> </a:t>
            </a:r>
            <a:r>
              <a:rPr lang="en-US" dirty="0" err="1" smtClean="0"/>
              <a:t>belirlenmiş</a:t>
            </a:r>
            <a:r>
              <a:rPr lang="en-US" dirty="0" smtClean="0"/>
              <a:t> </a:t>
            </a:r>
            <a:r>
              <a:rPr lang="en-US" dirty="0" err="1" smtClean="0"/>
              <a:t>hedeflere</a:t>
            </a:r>
            <a:r>
              <a:rPr lang="en-US" dirty="0" smtClean="0"/>
              <a:t> </a:t>
            </a:r>
            <a:r>
              <a:rPr lang="en-US" dirty="0" err="1" smtClean="0"/>
              <a:t>ulaşmak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eldeki</a:t>
            </a:r>
            <a:r>
              <a:rPr lang="en-US" dirty="0" smtClean="0"/>
              <a:t> </a:t>
            </a:r>
            <a:r>
              <a:rPr lang="en-US" dirty="0" err="1" smtClean="0"/>
              <a:t>kaynaklarla</a:t>
            </a:r>
            <a:r>
              <a:rPr lang="en-US" dirty="0" smtClean="0"/>
              <a:t> </a:t>
            </a:r>
            <a:r>
              <a:rPr lang="en-US" dirty="0" err="1" smtClean="0"/>
              <a:t>yapılacak</a:t>
            </a:r>
            <a:r>
              <a:rPr lang="en-US" dirty="0" smtClean="0"/>
              <a:t> </a:t>
            </a:r>
            <a:r>
              <a:rPr lang="en-US" dirty="0" err="1" smtClean="0"/>
              <a:t>işlerin</a:t>
            </a:r>
            <a:r>
              <a:rPr lang="en-US" dirty="0" smtClean="0"/>
              <a:t> </a:t>
            </a:r>
            <a:r>
              <a:rPr lang="en-US" dirty="0" err="1" smtClean="0"/>
              <a:t>programlanmasıdır</a:t>
            </a:r>
            <a:r>
              <a:rPr lang="en-US" dirty="0" smtClean="0"/>
              <a:t>. Kat </a:t>
            </a:r>
            <a:r>
              <a:rPr lang="en-US" dirty="0" err="1" smtClean="0"/>
              <a:t>hizmetlerinde</a:t>
            </a:r>
            <a:r>
              <a:rPr lang="en-US" dirty="0" smtClean="0"/>
              <a:t> </a:t>
            </a:r>
            <a:r>
              <a:rPr lang="en-US" dirty="0" err="1" smtClean="0"/>
              <a:t>hedefe</a:t>
            </a:r>
            <a:r>
              <a:rPr lang="en-US" dirty="0" smtClean="0"/>
              <a:t> </a:t>
            </a:r>
            <a:r>
              <a:rPr lang="en-US" dirty="0" err="1" smtClean="0"/>
              <a:t>ulaşmak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yapılacak</a:t>
            </a:r>
            <a:r>
              <a:rPr lang="en-US" dirty="0" smtClean="0"/>
              <a:t> </a:t>
            </a:r>
            <a:r>
              <a:rPr lang="en-US" dirty="0" err="1" smtClean="0"/>
              <a:t>işlerin</a:t>
            </a:r>
            <a:r>
              <a:rPr lang="en-US" dirty="0" smtClean="0"/>
              <a:t> </a:t>
            </a:r>
            <a:r>
              <a:rPr lang="en-US" dirty="0" err="1" smtClean="0"/>
              <a:t>önceden</a:t>
            </a:r>
            <a:r>
              <a:rPr lang="en-US" dirty="0" smtClean="0"/>
              <a:t> </a:t>
            </a:r>
            <a:r>
              <a:rPr lang="en-US" dirty="0" err="1" smtClean="0"/>
              <a:t>programlanması</a:t>
            </a:r>
            <a:r>
              <a:rPr lang="en-US" dirty="0" smtClean="0"/>
              <a:t>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planını</a:t>
            </a:r>
            <a:r>
              <a:rPr lang="en-US" dirty="0" smtClean="0"/>
              <a:t> </a:t>
            </a:r>
            <a:r>
              <a:rPr lang="en-US" dirty="0" err="1" smtClean="0"/>
              <a:t>oluşturur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Önceden</a:t>
            </a:r>
            <a:r>
              <a:rPr lang="en-US" dirty="0" smtClean="0"/>
              <a:t> </a:t>
            </a:r>
            <a:r>
              <a:rPr lang="en-US" dirty="0" err="1" smtClean="0"/>
              <a:t>hazırlanmış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planı</a:t>
            </a:r>
            <a:r>
              <a:rPr lang="en-US" dirty="0" smtClean="0"/>
              <a:t> </a:t>
            </a:r>
            <a:r>
              <a:rPr lang="en-US" dirty="0" err="1" smtClean="0"/>
              <a:t>sayesinde</a:t>
            </a:r>
            <a:r>
              <a:rPr lang="en-US" dirty="0" smtClean="0"/>
              <a:t> </a:t>
            </a:r>
            <a:r>
              <a:rPr lang="en-US" dirty="0" err="1" smtClean="0"/>
              <a:t>amaçlara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kolay</a:t>
            </a:r>
            <a:r>
              <a:rPr lang="en-US" dirty="0" smtClean="0"/>
              <a:t> </a:t>
            </a:r>
            <a:r>
              <a:rPr lang="en-US" dirty="0" err="1" smtClean="0"/>
              <a:t>ulaşılacak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kaynaklar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kullanılacaktır</a:t>
            </a:r>
            <a:r>
              <a:rPr lang="en-US" dirty="0" smtClean="0"/>
              <a:t>.</a:t>
            </a:r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66897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Günlük çalışma planında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057203"/>
          </a:xfrm>
        </p:spPr>
        <p:txBody>
          <a:bodyPr>
            <a:normAutofit/>
          </a:bodyPr>
          <a:lstStyle/>
          <a:p>
            <a:r>
              <a:rPr lang="en-US" dirty="0" err="1" smtClean="0"/>
              <a:t>Çıkış</a:t>
            </a:r>
            <a:r>
              <a:rPr lang="en-US" dirty="0" smtClean="0"/>
              <a:t> (check-out) </a:t>
            </a:r>
            <a:r>
              <a:rPr lang="en-US" dirty="0" err="1" smtClean="0"/>
              <a:t>yapan</a:t>
            </a:r>
            <a:r>
              <a:rPr lang="en-US" dirty="0" smtClean="0"/>
              <a:t> </a:t>
            </a:r>
            <a:r>
              <a:rPr lang="en-US" dirty="0" err="1" smtClean="0"/>
              <a:t>odalar</a:t>
            </a:r>
            <a:r>
              <a:rPr lang="tr-TR" dirty="0" smtClean="0"/>
              <a:t>,</a:t>
            </a:r>
            <a:endParaRPr lang="en-US" dirty="0" smtClean="0"/>
          </a:p>
          <a:p>
            <a:r>
              <a:rPr lang="en-US" dirty="0" err="1" smtClean="0"/>
              <a:t>Giriş</a:t>
            </a:r>
            <a:r>
              <a:rPr lang="en-US" dirty="0" smtClean="0"/>
              <a:t> (check-in) </a:t>
            </a:r>
            <a:r>
              <a:rPr lang="en-US" dirty="0" err="1" smtClean="0"/>
              <a:t>yapan</a:t>
            </a:r>
            <a:r>
              <a:rPr lang="en-US" dirty="0" smtClean="0"/>
              <a:t> </a:t>
            </a:r>
            <a:r>
              <a:rPr lang="en-US" dirty="0" err="1" smtClean="0"/>
              <a:t>odalar</a:t>
            </a:r>
            <a:r>
              <a:rPr lang="tr-TR" dirty="0" smtClean="0"/>
              <a:t>,</a:t>
            </a:r>
            <a:endParaRPr lang="en-US" dirty="0" smtClean="0"/>
          </a:p>
          <a:p>
            <a:r>
              <a:rPr lang="en-US" dirty="0" err="1" smtClean="0"/>
              <a:t>Arızalı</a:t>
            </a:r>
            <a:r>
              <a:rPr lang="en-US" dirty="0" smtClean="0"/>
              <a:t> (out of order) </a:t>
            </a:r>
            <a:r>
              <a:rPr lang="en-US" dirty="0" err="1" smtClean="0"/>
              <a:t>odalar</a:t>
            </a:r>
            <a:r>
              <a:rPr lang="tr-TR" dirty="0"/>
              <a:t> </a:t>
            </a:r>
            <a:r>
              <a:rPr lang="tr-TR" dirty="0" smtClean="0"/>
              <a:t>yer alır.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64662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tr-TR" dirty="0"/>
              <a:t>Ç</a:t>
            </a:r>
            <a:r>
              <a:rPr lang="tr-TR" dirty="0" smtClean="0"/>
              <a:t>ıkış yapmış bir odanın temizlenmesi ortalama 20 dakika sürer. Oysa konuğun kalmaya devam ettiği odanın günlük temizliği yaklaşık 5 dakika sürer.</a:t>
            </a:r>
          </a:p>
        </p:txBody>
      </p:sp>
    </p:spTree>
    <p:extLst>
      <p:ext uri="{BB962C8B-B14F-4D97-AF65-F5344CB8AC3E}">
        <p14:creationId xmlns:p14="http://schemas.microsoft.com/office/powerpoint/2010/main" val="1215406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Temizlenecek odanın belirlenmesinde aksine bir talimat yoksa, izlenmesi gereken sıra: </a:t>
            </a:r>
          </a:p>
          <a:p>
            <a:endParaRPr lang="tr-TR" dirty="0" smtClean="0"/>
          </a:p>
          <a:p>
            <a:r>
              <a:rPr lang="tr-TR" dirty="0" smtClean="0"/>
              <a:t>Varsa VIP oda, </a:t>
            </a:r>
          </a:p>
          <a:p>
            <a:r>
              <a:rPr lang="tr-TR" dirty="0" smtClean="0"/>
              <a:t>Odamı hemen temizleyin ibaresi bulunan oda, </a:t>
            </a:r>
          </a:p>
          <a:p>
            <a:r>
              <a:rPr lang="tr-TR" dirty="0" err="1" smtClean="0"/>
              <a:t>Check-out</a:t>
            </a:r>
            <a:r>
              <a:rPr lang="tr-TR" dirty="0" smtClean="0"/>
              <a:t>/</a:t>
            </a:r>
            <a:r>
              <a:rPr lang="tr-TR" dirty="0" err="1" smtClean="0"/>
              <a:t>check</a:t>
            </a:r>
            <a:r>
              <a:rPr lang="tr-TR" dirty="0" smtClean="0"/>
              <a:t> in oda, </a:t>
            </a:r>
          </a:p>
          <a:p>
            <a:r>
              <a:rPr lang="tr-TR" smtClean="0"/>
              <a:t>Check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 oda, </a:t>
            </a:r>
          </a:p>
          <a:p>
            <a:r>
              <a:rPr lang="tr-TR" dirty="0" smtClean="0"/>
              <a:t>Müşterili oda.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263987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52</Words>
  <Application>Microsoft Office PowerPoint</Application>
  <PresentationFormat>Ekran Gösterisi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KAT HİZMETLERİ DEPARTMANINDA İŞ PLANLARI</vt:lpstr>
      <vt:lpstr> İŞ PLANININ OLUŞTURULMASI </vt:lpstr>
      <vt:lpstr> Günlük çalışma planında 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BEMYO ST</dc:creator>
  <cp:lastModifiedBy>BEMYO ST</cp:lastModifiedBy>
  <cp:revision>11</cp:revision>
  <dcterms:created xsi:type="dcterms:W3CDTF">2017-10-27T17:00:59Z</dcterms:created>
  <dcterms:modified xsi:type="dcterms:W3CDTF">2017-10-27T18:06:37Z</dcterms:modified>
</cp:coreProperties>
</file>