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6" r:id="rId3"/>
    <p:sldId id="257" r:id="rId4"/>
    <p:sldId id="258" r:id="rId5"/>
    <p:sldId id="259" r:id="rId6"/>
    <p:sldId id="262" r:id="rId7"/>
    <p:sldId id="261" r:id="rId8"/>
    <p:sldId id="260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78074" autoAdjust="0"/>
  </p:normalViewPr>
  <p:slideViewPr>
    <p:cSldViewPr snapToGrid="0">
      <p:cViewPr varScale="1">
        <p:scale>
          <a:sx n="90" d="100"/>
          <a:sy n="90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A5E0D-AFBC-4B16-BA2E-359DD3EC6696}" type="doc">
      <dgm:prSet loTypeId="urn:microsoft.com/office/officeart/2008/layout/BendingPictureCaptionList" loCatId="pictur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2B75809-B4FB-486D-B71D-EBDE229A05E8}">
      <dgm:prSet phldrT="[Metin]"/>
      <dgm:spPr/>
      <dgm:t>
        <a:bodyPr/>
        <a:lstStyle/>
        <a:p>
          <a:r>
            <a:rPr lang="tr-TR" dirty="0" err="1" smtClean="0"/>
            <a:t>Ante-mortem</a:t>
          </a:r>
          <a:endParaRPr lang="tr-TR" dirty="0"/>
        </a:p>
      </dgm:t>
    </dgm:pt>
    <dgm:pt modelId="{7EC9F729-2B68-4A6D-BD66-5773F7C3D916}" type="parTrans" cxnId="{E7030CB1-2794-4D79-BB25-4D29AF8A3DB9}">
      <dgm:prSet/>
      <dgm:spPr/>
      <dgm:t>
        <a:bodyPr/>
        <a:lstStyle/>
        <a:p>
          <a:endParaRPr lang="tr-TR"/>
        </a:p>
      </dgm:t>
    </dgm:pt>
    <dgm:pt modelId="{6AD05EDB-1178-4B67-B188-2C707CF15A93}" type="sibTrans" cxnId="{E7030CB1-2794-4D79-BB25-4D29AF8A3DB9}">
      <dgm:prSet/>
      <dgm:spPr/>
      <dgm:t>
        <a:bodyPr/>
        <a:lstStyle/>
        <a:p>
          <a:endParaRPr lang="tr-TR"/>
        </a:p>
      </dgm:t>
    </dgm:pt>
    <dgm:pt modelId="{9857FB0E-607D-4275-9758-C94AC6ED6C65}">
      <dgm:prSet phldrT="[Metin]"/>
      <dgm:spPr/>
      <dgm:t>
        <a:bodyPr/>
        <a:lstStyle/>
        <a:p>
          <a:r>
            <a:rPr lang="tr-TR" dirty="0" err="1" smtClean="0"/>
            <a:t>Slaughtering</a:t>
          </a:r>
          <a:endParaRPr lang="tr-TR" dirty="0"/>
        </a:p>
      </dgm:t>
    </dgm:pt>
    <dgm:pt modelId="{B7E86A2F-FFA6-42A9-A8EC-E8A2870E9E51}" type="parTrans" cxnId="{6F804DAE-DBCC-47D3-8C4C-AF893BBFFF2F}">
      <dgm:prSet/>
      <dgm:spPr/>
      <dgm:t>
        <a:bodyPr/>
        <a:lstStyle/>
        <a:p>
          <a:endParaRPr lang="tr-TR"/>
        </a:p>
      </dgm:t>
    </dgm:pt>
    <dgm:pt modelId="{D44DBAEF-F76C-4924-B853-3BE063B78165}" type="sibTrans" cxnId="{6F804DAE-DBCC-47D3-8C4C-AF893BBFFF2F}">
      <dgm:prSet/>
      <dgm:spPr/>
      <dgm:t>
        <a:bodyPr/>
        <a:lstStyle/>
        <a:p>
          <a:endParaRPr lang="tr-TR"/>
        </a:p>
      </dgm:t>
    </dgm:pt>
    <dgm:pt modelId="{A88978FD-5B87-47A2-9FA1-B37C168D334E}">
      <dgm:prSet phldrT="[Metin]"/>
      <dgm:spPr/>
      <dgm:t>
        <a:bodyPr/>
        <a:lstStyle/>
        <a:p>
          <a:r>
            <a:rPr lang="tr-TR" dirty="0" smtClean="0"/>
            <a:t>Post-</a:t>
          </a:r>
          <a:r>
            <a:rPr lang="tr-TR" dirty="0" err="1" smtClean="0"/>
            <a:t>mortem</a:t>
          </a:r>
          <a:endParaRPr lang="tr-TR" dirty="0"/>
        </a:p>
      </dgm:t>
    </dgm:pt>
    <dgm:pt modelId="{6E58CE37-8D23-46E4-90F4-EA53B2897C87}" type="parTrans" cxnId="{F99A2284-45CB-465E-9066-5E3A0A693EEE}">
      <dgm:prSet/>
      <dgm:spPr/>
      <dgm:t>
        <a:bodyPr/>
        <a:lstStyle/>
        <a:p>
          <a:endParaRPr lang="tr-TR"/>
        </a:p>
      </dgm:t>
    </dgm:pt>
    <dgm:pt modelId="{18DA1C2A-6BA4-4920-9EFF-2602E3193F19}" type="sibTrans" cxnId="{F99A2284-45CB-465E-9066-5E3A0A693EEE}">
      <dgm:prSet/>
      <dgm:spPr/>
      <dgm:t>
        <a:bodyPr/>
        <a:lstStyle/>
        <a:p>
          <a:endParaRPr lang="tr-TR"/>
        </a:p>
      </dgm:t>
    </dgm:pt>
    <dgm:pt modelId="{CC9C6EB7-D703-440F-B57D-88E86B12525B}" type="pres">
      <dgm:prSet presAssocID="{8B0A5E0D-AFBC-4B16-BA2E-359DD3EC66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AEF3AFB-3135-4FD5-80BF-2F18D2FC4395}" type="pres">
      <dgm:prSet presAssocID="{92B75809-B4FB-486D-B71D-EBDE229A05E8}" presName="composite" presStyleCnt="0"/>
      <dgm:spPr/>
    </dgm:pt>
    <dgm:pt modelId="{E877C4FE-F120-44C5-9676-CD4D2BE825FC}" type="pres">
      <dgm:prSet presAssocID="{92B75809-B4FB-486D-B71D-EBDE229A05E8}" presName="rect1" presStyleLbl="bgImgPlace1" presStyleIdx="0" presStyleCnt="3"/>
      <dgm:spPr/>
      <dgm:t>
        <a:bodyPr/>
        <a:lstStyle/>
        <a:p>
          <a:endParaRPr lang="tr-TR"/>
        </a:p>
      </dgm:t>
    </dgm:pt>
    <dgm:pt modelId="{6EAA2E99-F1F7-4BE0-B2B1-A7BF677FBDA2}" type="pres">
      <dgm:prSet presAssocID="{92B75809-B4FB-486D-B71D-EBDE229A05E8}" presName="wedgeRectCallout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E7524D-2D5D-49D3-961F-36C053ACA947}" type="pres">
      <dgm:prSet presAssocID="{6AD05EDB-1178-4B67-B188-2C707CF15A93}" presName="sibTrans" presStyleCnt="0"/>
      <dgm:spPr/>
    </dgm:pt>
    <dgm:pt modelId="{9A837C0C-36FF-4A6F-A82D-F3D5EE09C580}" type="pres">
      <dgm:prSet presAssocID="{9857FB0E-607D-4275-9758-C94AC6ED6C65}" presName="composite" presStyleCnt="0"/>
      <dgm:spPr/>
    </dgm:pt>
    <dgm:pt modelId="{52FC78CC-5D6F-4E5F-8604-000918B2EB0A}" type="pres">
      <dgm:prSet presAssocID="{9857FB0E-607D-4275-9758-C94AC6ED6C65}" presName="rect1" presStyleLbl="bgImgPlace1" presStyleIdx="1" presStyleCnt="3"/>
      <dgm:spPr/>
      <dgm:t>
        <a:bodyPr/>
        <a:lstStyle/>
        <a:p>
          <a:endParaRPr lang="tr-TR"/>
        </a:p>
      </dgm:t>
    </dgm:pt>
    <dgm:pt modelId="{70EFF043-B17B-40B7-93C6-D820195124BF}" type="pres">
      <dgm:prSet presAssocID="{9857FB0E-607D-4275-9758-C94AC6ED6C65}" presName="wedgeRectCallout1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29FB8C-186B-4562-95FD-029F50F004A9}" type="pres">
      <dgm:prSet presAssocID="{D44DBAEF-F76C-4924-B853-3BE063B78165}" presName="sibTrans" presStyleCnt="0"/>
      <dgm:spPr/>
    </dgm:pt>
    <dgm:pt modelId="{51517E2D-04BA-4B9A-BC27-5E067A08CD30}" type="pres">
      <dgm:prSet presAssocID="{A88978FD-5B87-47A2-9FA1-B37C168D334E}" presName="composite" presStyleCnt="0"/>
      <dgm:spPr/>
    </dgm:pt>
    <dgm:pt modelId="{D684BE0F-CD8A-4675-9277-29FB835CB8D1}" type="pres">
      <dgm:prSet presAssocID="{A88978FD-5B87-47A2-9FA1-B37C168D334E}" presName="rect1" presStyleLbl="bgImgPlace1" presStyleIdx="2" presStyleCnt="3"/>
      <dgm:spPr/>
      <dgm:t>
        <a:bodyPr/>
        <a:lstStyle/>
        <a:p>
          <a:endParaRPr lang="tr-TR"/>
        </a:p>
      </dgm:t>
    </dgm:pt>
    <dgm:pt modelId="{D2475EAB-EB44-4895-A282-95B85225A067}" type="pres">
      <dgm:prSet presAssocID="{A88978FD-5B87-47A2-9FA1-B37C168D334E}" presName="wedgeRectCallout1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BF411E5-581C-4660-B825-1FF9A9E61AF2}" type="presOf" srcId="{9857FB0E-607D-4275-9758-C94AC6ED6C65}" destId="{70EFF043-B17B-40B7-93C6-D820195124BF}" srcOrd="0" destOrd="0" presId="urn:microsoft.com/office/officeart/2008/layout/BendingPictureCaptionList"/>
    <dgm:cxn modelId="{F99A2284-45CB-465E-9066-5E3A0A693EEE}" srcId="{8B0A5E0D-AFBC-4B16-BA2E-359DD3EC6696}" destId="{A88978FD-5B87-47A2-9FA1-B37C168D334E}" srcOrd="2" destOrd="0" parTransId="{6E58CE37-8D23-46E4-90F4-EA53B2897C87}" sibTransId="{18DA1C2A-6BA4-4920-9EFF-2602E3193F19}"/>
    <dgm:cxn modelId="{DD0139C4-853F-4A48-967E-B6F3FAC13888}" type="presOf" srcId="{A88978FD-5B87-47A2-9FA1-B37C168D334E}" destId="{D2475EAB-EB44-4895-A282-95B85225A067}" srcOrd="0" destOrd="0" presId="urn:microsoft.com/office/officeart/2008/layout/BendingPictureCaptionList"/>
    <dgm:cxn modelId="{643D523D-31FD-44D9-A2A6-0B7D2325CC57}" type="presOf" srcId="{92B75809-B4FB-486D-B71D-EBDE229A05E8}" destId="{6EAA2E99-F1F7-4BE0-B2B1-A7BF677FBDA2}" srcOrd="0" destOrd="0" presId="urn:microsoft.com/office/officeart/2008/layout/BendingPictureCaptionList"/>
    <dgm:cxn modelId="{6F804DAE-DBCC-47D3-8C4C-AF893BBFFF2F}" srcId="{8B0A5E0D-AFBC-4B16-BA2E-359DD3EC6696}" destId="{9857FB0E-607D-4275-9758-C94AC6ED6C65}" srcOrd="1" destOrd="0" parTransId="{B7E86A2F-FFA6-42A9-A8EC-E8A2870E9E51}" sibTransId="{D44DBAEF-F76C-4924-B853-3BE063B78165}"/>
    <dgm:cxn modelId="{2DC45FD1-A4C4-49C6-9E49-A10E513265D8}" type="presOf" srcId="{8B0A5E0D-AFBC-4B16-BA2E-359DD3EC6696}" destId="{CC9C6EB7-D703-440F-B57D-88E86B12525B}" srcOrd="0" destOrd="0" presId="urn:microsoft.com/office/officeart/2008/layout/BendingPictureCaptionList"/>
    <dgm:cxn modelId="{E7030CB1-2794-4D79-BB25-4D29AF8A3DB9}" srcId="{8B0A5E0D-AFBC-4B16-BA2E-359DD3EC6696}" destId="{92B75809-B4FB-486D-B71D-EBDE229A05E8}" srcOrd="0" destOrd="0" parTransId="{7EC9F729-2B68-4A6D-BD66-5773F7C3D916}" sibTransId="{6AD05EDB-1178-4B67-B188-2C707CF15A93}"/>
    <dgm:cxn modelId="{41BD57BF-4745-41DF-B85A-531404BDEAD8}" type="presParOf" srcId="{CC9C6EB7-D703-440F-B57D-88E86B12525B}" destId="{4AEF3AFB-3135-4FD5-80BF-2F18D2FC4395}" srcOrd="0" destOrd="0" presId="urn:microsoft.com/office/officeart/2008/layout/BendingPictureCaptionList"/>
    <dgm:cxn modelId="{9784BB9D-C8FD-4B8D-B070-9FE3F8F5A932}" type="presParOf" srcId="{4AEF3AFB-3135-4FD5-80BF-2F18D2FC4395}" destId="{E877C4FE-F120-44C5-9676-CD4D2BE825FC}" srcOrd="0" destOrd="0" presId="urn:microsoft.com/office/officeart/2008/layout/BendingPictureCaptionList"/>
    <dgm:cxn modelId="{B47D0D15-4838-4869-BD49-2C7409D9F572}" type="presParOf" srcId="{4AEF3AFB-3135-4FD5-80BF-2F18D2FC4395}" destId="{6EAA2E99-F1F7-4BE0-B2B1-A7BF677FBDA2}" srcOrd="1" destOrd="0" presId="urn:microsoft.com/office/officeart/2008/layout/BendingPictureCaptionList"/>
    <dgm:cxn modelId="{66EFC79C-D1CD-4219-B821-FFFBB0911BE7}" type="presParOf" srcId="{CC9C6EB7-D703-440F-B57D-88E86B12525B}" destId="{D9E7524D-2D5D-49D3-961F-36C053ACA947}" srcOrd="1" destOrd="0" presId="urn:microsoft.com/office/officeart/2008/layout/BendingPictureCaptionList"/>
    <dgm:cxn modelId="{CD95ED31-9B32-41FC-8FEE-25B4809A279E}" type="presParOf" srcId="{CC9C6EB7-D703-440F-B57D-88E86B12525B}" destId="{9A837C0C-36FF-4A6F-A82D-F3D5EE09C580}" srcOrd="2" destOrd="0" presId="urn:microsoft.com/office/officeart/2008/layout/BendingPictureCaptionList"/>
    <dgm:cxn modelId="{353E567B-95E2-4D89-9B67-1405D48D4021}" type="presParOf" srcId="{9A837C0C-36FF-4A6F-A82D-F3D5EE09C580}" destId="{52FC78CC-5D6F-4E5F-8604-000918B2EB0A}" srcOrd="0" destOrd="0" presId="urn:microsoft.com/office/officeart/2008/layout/BendingPictureCaptionList"/>
    <dgm:cxn modelId="{F0156845-70D4-44C5-93F5-633761474D2B}" type="presParOf" srcId="{9A837C0C-36FF-4A6F-A82D-F3D5EE09C580}" destId="{70EFF043-B17B-40B7-93C6-D820195124BF}" srcOrd="1" destOrd="0" presId="urn:microsoft.com/office/officeart/2008/layout/BendingPictureCaptionList"/>
    <dgm:cxn modelId="{B18DA7AA-3621-4CCB-B776-FBBB1832FD13}" type="presParOf" srcId="{CC9C6EB7-D703-440F-B57D-88E86B12525B}" destId="{A529FB8C-186B-4562-95FD-029F50F004A9}" srcOrd="3" destOrd="0" presId="urn:microsoft.com/office/officeart/2008/layout/BendingPictureCaptionList"/>
    <dgm:cxn modelId="{983F1C4E-386C-42F5-9A6A-8910FAFCFC33}" type="presParOf" srcId="{CC9C6EB7-D703-440F-B57D-88E86B12525B}" destId="{51517E2D-04BA-4B9A-BC27-5E067A08CD30}" srcOrd="4" destOrd="0" presId="urn:microsoft.com/office/officeart/2008/layout/BendingPictureCaptionList"/>
    <dgm:cxn modelId="{F6CA4236-B33F-44AF-A5DB-B29F695DC3C2}" type="presParOf" srcId="{51517E2D-04BA-4B9A-BC27-5E067A08CD30}" destId="{D684BE0F-CD8A-4675-9277-29FB835CB8D1}" srcOrd="0" destOrd="0" presId="urn:microsoft.com/office/officeart/2008/layout/BendingPictureCaptionList"/>
    <dgm:cxn modelId="{6B261F9D-2942-4966-BE5C-256901DB48D4}" type="presParOf" srcId="{51517E2D-04BA-4B9A-BC27-5E067A08CD30}" destId="{D2475EAB-EB44-4895-A282-95B85225A067}" srcOrd="1" destOrd="0" presId="urn:microsoft.com/office/officeart/2008/layout/BendingPictureCa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95F05C-7939-4AF6-A601-A2CD58EA7ECA}" type="doc">
      <dgm:prSet loTypeId="urn:microsoft.com/office/officeart/2005/8/layout/vList5" loCatId="list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05997DC-1C0F-434F-B901-3CFB91E89633}">
      <dgm:prSet/>
      <dgm:spPr/>
      <dgm:t>
        <a:bodyPr/>
        <a:lstStyle/>
        <a:p>
          <a:pPr rtl="0"/>
          <a:r>
            <a:rPr lang="tr-TR" dirty="0" smtClean="0"/>
            <a:t>O</a:t>
          </a:r>
          <a:r>
            <a:rPr lang="en-US" dirty="0" smtClean="0"/>
            <a:t>n thawing, glycolysis is completed</a:t>
          </a:r>
          <a:r>
            <a:rPr lang="tr-TR" dirty="0" smtClean="0"/>
            <a:t> </a:t>
          </a:r>
          <a:r>
            <a:rPr lang="en-US" dirty="0" smtClean="0"/>
            <a:t>very rapidly and ATP breakdown is extremely rapid</a:t>
          </a:r>
          <a:endParaRPr lang="tr-TR" dirty="0"/>
        </a:p>
      </dgm:t>
    </dgm:pt>
    <dgm:pt modelId="{1E51FFA1-1F68-46CB-A577-E13FBB1F6638}" type="parTrans" cxnId="{4C70F700-3E31-49C5-8D67-686795D0BEC3}">
      <dgm:prSet/>
      <dgm:spPr/>
      <dgm:t>
        <a:bodyPr/>
        <a:lstStyle/>
        <a:p>
          <a:endParaRPr lang="tr-TR"/>
        </a:p>
      </dgm:t>
    </dgm:pt>
    <dgm:pt modelId="{886B1231-EE46-4505-B17D-D6120CD50F7B}" type="sibTrans" cxnId="{4C70F700-3E31-49C5-8D67-686795D0BEC3}">
      <dgm:prSet/>
      <dgm:spPr/>
      <dgm:t>
        <a:bodyPr/>
        <a:lstStyle/>
        <a:p>
          <a:endParaRPr lang="tr-TR"/>
        </a:p>
      </dgm:t>
    </dgm:pt>
    <dgm:pt modelId="{3AE27DDD-8C8D-4A73-A587-F8D2AFEB7B55}">
      <dgm:prSet/>
      <dgm:spPr/>
      <dgm:t>
        <a:bodyPr/>
        <a:lstStyle/>
        <a:p>
          <a:pPr rtl="0"/>
          <a:r>
            <a:rPr lang="tr-TR" smtClean="0"/>
            <a:t>This rapid </a:t>
          </a:r>
          <a:r>
            <a:rPr lang="en-US" smtClean="0"/>
            <a:t>metabolism is accompanied by a very strong contraction</a:t>
          </a:r>
          <a:endParaRPr lang="tr-TR"/>
        </a:p>
      </dgm:t>
    </dgm:pt>
    <dgm:pt modelId="{0E4A2573-D863-42F9-B018-CF7DACC12409}" type="parTrans" cxnId="{6C7716F6-3DC5-4393-BF1A-59B146A641EB}">
      <dgm:prSet/>
      <dgm:spPr/>
      <dgm:t>
        <a:bodyPr/>
        <a:lstStyle/>
        <a:p>
          <a:endParaRPr lang="tr-TR"/>
        </a:p>
      </dgm:t>
    </dgm:pt>
    <dgm:pt modelId="{81935919-F7F3-45F6-AC64-B30382D3C2A7}" type="sibTrans" cxnId="{6C7716F6-3DC5-4393-BF1A-59B146A641EB}">
      <dgm:prSet/>
      <dgm:spPr/>
      <dgm:t>
        <a:bodyPr/>
        <a:lstStyle/>
        <a:p>
          <a:endParaRPr lang="tr-TR"/>
        </a:p>
      </dgm:t>
    </dgm:pt>
    <dgm:pt modelId="{6D0E0576-9CA6-46BA-BB78-2A4F6658D745}">
      <dgm:prSet/>
      <dgm:spPr/>
      <dgm:t>
        <a:bodyPr/>
        <a:lstStyle/>
        <a:p>
          <a:pPr rtl="0"/>
          <a:r>
            <a:rPr lang="tr-TR" smtClean="0"/>
            <a:t>The </a:t>
          </a:r>
          <a:r>
            <a:rPr lang="en-US" smtClean="0"/>
            <a:t>contraction is probably stimulated by the rapid and massive release of</a:t>
          </a:r>
          <a:r>
            <a:rPr lang="tr-TR" smtClean="0"/>
            <a:t> </a:t>
          </a:r>
          <a:r>
            <a:rPr lang="en-US" smtClean="0"/>
            <a:t>calcium ions from the sarcoplasmic reticulum on thawing</a:t>
          </a:r>
          <a:endParaRPr lang="tr-TR"/>
        </a:p>
      </dgm:t>
    </dgm:pt>
    <dgm:pt modelId="{055EA52F-9B35-430F-8F94-A99D75E82D2C}" type="parTrans" cxnId="{8F6FCC99-724B-439D-8791-F47F33A86E12}">
      <dgm:prSet/>
      <dgm:spPr/>
      <dgm:t>
        <a:bodyPr/>
        <a:lstStyle/>
        <a:p>
          <a:endParaRPr lang="tr-TR"/>
        </a:p>
      </dgm:t>
    </dgm:pt>
    <dgm:pt modelId="{E0731C6E-415E-4007-9ECA-6242ED072B84}" type="sibTrans" cxnId="{8F6FCC99-724B-439D-8791-F47F33A86E12}">
      <dgm:prSet/>
      <dgm:spPr/>
      <dgm:t>
        <a:bodyPr/>
        <a:lstStyle/>
        <a:p>
          <a:endParaRPr lang="tr-TR"/>
        </a:p>
      </dgm:t>
    </dgm:pt>
    <dgm:pt modelId="{FFF9CB27-567D-4E78-8E79-BDC2DAF07306}" type="pres">
      <dgm:prSet presAssocID="{9B95F05C-7939-4AF6-A601-A2CD58EA7E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3835179-A32B-4E10-8373-0ADA61451C80}" type="pres">
      <dgm:prSet presAssocID="{205997DC-1C0F-434F-B901-3CFB91E89633}" presName="linNode" presStyleCnt="0"/>
      <dgm:spPr/>
    </dgm:pt>
    <dgm:pt modelId="{111F4BA2-BED7-4720-834C-D0DE27BC9E11}" type="pres">
      <dgm:prSet presAssocID="{205997DC-1C0F-434F-B901-3CFB91E8963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769912-C915-494D-B19C-06DD8BFC53D0}" type="pres">
      <dgm:prSet presAssocID="{886B1231-EE46-4505-B17D-D6120CD50F7B}" presName="sp" presStyleCnt="0"/>
      <dgm:spPr/>
    </dgm:pt>
    <dgm:pt modelId="{1DCF1F25-A649-4358-B0E8-66831FAAA653}" type="pres">
      <dgm:prSet presAssocID="{3AE27DDD-8C8D-4A73-A587-F8D2AFEB7B55}" presName="linNode" presStyleCnt="0"/>
      <dgm:spPr/>
    </dgm:pt>
    <dgm:pt modelId="{D5203EE9-B9A6-4EA0-9403-C66CA1108507}" type="pres">
      <dgm:prSet presAssocID="{3AE27DDD-8C8D-4A73-A587-F8D2AFEB7B5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33F3D16-BCAB-42B0-9191-DEE3243D234E}" type="pres">
      <dgm:prSet presAssocID="{81935919-F7F3-45F6-AC64-B30382D3C2A7}" presName="sp" presStyleCnt="0"/>
      <dgm:spPr/>
    </dgm:pt>
    <dgm:pt modelId="{118246D7-D768-411F-A5D2-BAD6C64ACC86}" type="pres">
      <dgm:prSet presAssocID="{6D0E0576-9CA6-46BA-BB78-2A4F6658D745}" presName="linNode" presStyleCnt="0"/>
      <dgm:spPr/>
    </dgm:pt>
    <dgm:pt modelId="{C5834DEC-CDE5-4476-9B70-27C09162FC52}" type="pres">
      <dgm:prSet presAssocID="{6D0E0576-9CA6-46BA-BB78-2A4F6658D74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41B6473-E3C6-4A07-AD62-8F223F3EEF25}" type="presOf" srcId="{9B95F05C-7939-4AF6-A601-A2CD58EA7ECA}" destId="{FFF9CB27-567D-4E78-8E79-BDC2DAF07306}" srcOrd="0" destOrd="0" presId="urn:microsoft.com/office/officeart/2005/8/layout/vList5"/>
    <dgm:cxn modelId="{C0E903F4-908C-499E-A120-5CE791AD9540}" type="presOf" srcId="{3AE27DDD-8C8D-4A73-A587-F8D2AFEB7B55}" destId="{D5203EE9-B9A6-4EA0-9403-C66CA1108507}" srcOrd="0" destOrd="0" presId="urn:microsoft.com/office/officeart/2005/8/layout/vList5"/>
    <dgm:cxn modelId="{284C5A50-A5CE-43C1-A93C-F9D4BC737338}" type="presOf" srcId="{6D0E0576-9CA6-46BA-BB78-2A4F6658D745}" destId="{C5834DEC-CDE5-4476-9B70-27C09162FC52}" srcOrd="0" destOrd="0" presId="urn:microsoft.com/office/officeart/2005/8/layout/vList5"/>
    <dgm:cxn modelId="{4C70F700-3E31-49C5-8D67-686795D0BEC3}" srcId="{9B95F05C-7939-4AF6-A601-A2CD58EA7ECA}" destId="{205997DC-1C0F-434F-B901-3CFB91E89633}" srcOrd="0" destOrd="0" parTransId="{1E51FFA1-1F68-46CB-A577-E13FBB1F6638}" sibTransId="{886B1231-EE46-4505-B17D-D6120CD50F7B}"/>
    <dgm:cxn modelId="{8F6FCC99-724B-439D-8791-F47F33A86E12}" srcId="{9B95F05C-7939-4AF6-A601-A2CD58EA7ECA}" destId="{6D0E0576-9CA6-46BA-BB78-2A4F6658D745}" srcOrd="2" destOrd="0" parTransId="{055EA52F-9B35-430F-8F94-A99D75E82D2C}" sibTransId="{E0731C6E-415E-4007-9ECA-6242ED072B84}"/>
    <dgm:cxn modelId="{6A44B108-B33E-4CFE-B6BD-AB5F3CD5914E}" type="presOf" srcId="{205997DC-1C0F-434F-B901-3CFB91E89633}" destId="{111F4BA2-BED7-4720-834C-D0DE27BC9E11}" srcOrd="0" destOrd="0" presId="urn:microsoft.com/office/officeart/2005/8/layout/vList5"/>
    <dgm:cxn modelId="{6C7716F6-3DC5-4393-BF1A-59B146A641EB}" srcId="{9B95F05C-7939-4AF6-A601-A2CD58EA7ECA}" destId="{3AE27DDD-8C8D-4A73-A587-F8D2AFEB7B55}" srcOrd="1" destOrd="0" parTransId="{0E4A2573-D863-42F9-B018-CF7DACC12409}" sibTransId="{81935919-F7F3-45F6-AC64-B30382D3C2A7}"/>
    <dgm:cxn modelId="{9DCCBF06-5096-4CDE-B36C-15E72BEA83EE}" type="presParOf" srcId="{FFF9CB27-567D-4E78-8E79-BDC2DAF07306}" destId="{C3835179-A32B-4E10-8373-0ADA61451C80}" srcOrd="0" destOrd="0" presId="urn:microsoft.com/office/officeart/2005/8/layout/vList5"/>
    <dgm:cxn modelId="{C7FE2641-9F4E-4F0B-83E5-6E5D65DBA467}" type="presParOf" srcId="{C3835179-A32B-4E10-8373-0ADA61451C80}" destId="{111F4BA2-BED7-4720-834C-D0DE27BC9E11}" srcOrd="0" destOrd="0" presId="urn:microsoft.com/office/officeart/2005/8/layout/vList5"/>
    <dgm:cxn modelId="{F8B0D1BA-2D20-4946-8A2C-5F85D06B1296}" type="presParOf" srcId="{FFF9CB27-567D-4E78-8E79-BDC2DAF07306}" destId="{A0769912-C915-494D-B19C-06DD8BFC53D0}" srcOrd="1" destOrd="0" presId="urn:microsoft.com/office/officeart/2005/8/layout/vList5"/>
    <dgm:cxn modelId="{7D7EC28C-334A-4768-A709-D40CBD78AFD5}" type="presParOf" srcId="{FFF9CB27-567D-4E78-8E79-BDC2DAF07306}" destId="{1DCF1F25-A649-4358-B0E8-66831FAAA653}" srcOrd="2" destOrd="0" presId="urn:microsoft.com/office/officeart/2005/8/layout/vList5"/>
    <dgm:cxn modelId="{A62ADD4F-4421-4C2A-AAE0-D81F25F80D1C}" type="presParOf" srcId="{1DCF1F25-A649-4358-B0E8-66831FAAA653}" destId="{D5203EE9-B9A6-4EA0-9403-C66CA1108507}" srcOrd="0" destOrd="0" presId="urn:microsoft.com/office/officeart/2005/8/layout/vList5"/>
    <dgm:cxn modelId="{8B923271-E54A-441D-A309-7703BDFF26FA}" type="presParOf" srcId="{FFF9CB27-567D-4E78-8E79-BDC2DAF07306}" destId="{D33F3D16-BCAB-42B0-9191-DEE3243D234E}" srcOrd="3" destOrd="0" presId="urn:microsoft.com/office/officeart/2005/8/layout/vList5"/>
    <dgm:cxn modelId="{CA6FB0BE-09F6-4D55-A6F9-6FE8DE8A9240}" type="presParOf" srcId="{FFF9CB27-567D-4E78-8E79-BDC2DAF07306}" destId="{118246D7-D768-411F-A5D2-BAD6C64ACC86}" srcOrd="4" destOrd="0" presId="urn:microsoft.com/office/officeart/2005/8/layout/vList5"/>
    <dgm:cxn modelId="{DBDA83A3-E74F-4F83-BCE0-E45E348E77AC}" type="presParOf" srcId="{118246D7-D768-411F-A5D2-BAD6C64ACC86}" destId="{C5834DEC-CDE5-4476-9B70-27C09162FC5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D5ECDE-EDFF-4C56-B35D-53CDA6C01E1D}" type="doc">
      <dgm:prSet loTypeId="urn:microsoft.com/office/officeart/2005/8/layout/arrow4" loCatId="process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E7FDCFFF-4DCA-4C3A-9769-DDEF118EA738}">
      <dgm:prSet phldrT="[Metin]"/>
      <dgm:spPr/>
      <dgm:t>
        <a:bodyPr/>
        <a:lstStyle/>
        <a:p>
          <a:r>
            <a:rPr lang="tr-TR" dirty="0" smtClean="0"/>
            <a:t>T</a:t>
          </a:r>
          <a:r>
            <a:rPr lang="en-US" dirty="0" smtClean="0"/>
            <a:t>he way the carcass is processed</a:t>
          </a:r>
          <a:endParaRPr lang="tr-TR" dirty="0"/>
        </a:p>
      </dgm:t>
    </dgm:pt>
    <dgm:pt modelId="{D812751A-E81D-4985-A336-671F13314D23}" type="parTrans" cxnId="{D9F60FBF-0224-4734-AE0F-A1F80D601379}">
      <dgm:prSet/>
      <dgm:spPr/>
      <dgm:t>
        <a:bodyPr/>
        <a:lstStyle/>
        <a:p>
          <a:endParaRPr lang="tr-TR"/>
        </a:p>
      </dgm:t>
    </dgm:pt>
    <dgm:pt modelId="{92846311-AC0A-4CC7-86E7-C64BD06EEB83}" type="sibTrans" cxnId="{D9F60FBF-0224-4734-AE0F-A1F80D601379}">
      <dgm:prSet/>
      <dgm:spPr/>
      <dgm:t>
        <a:bodyPr/>
        <a:lstStyle/>
        <a:p>
          <a:endParaRPr lang="tr-TR"/>
        </a:p>
      </dgm:t>
    </dgm:pt>
    <dgm:pt modelId="{853C2E8C-E58F-4C22-B0FA-5CDDB6DF172C}">
      <dgm:prSet phldrT="[Metin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err="1" smtClean="0"/>
            <a:t>Meat</a:t>
          </a:r>
          <a:r>
            <a:rPr lang="tr-TR" dirty="0" smtClean="0"/>
            <a:t> </a:t>
          </a:r>
          <a:r>
            <a:rPr lang="en-US" dirty="0" smtClean="0"/>
            <a:t>quality</a:t>
          </a:r>
          <a:endParaRPr lang="tr-TR" dirty="0" smtClean="0"/>
        </a:p>
        <a:p>
          <a:pPr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dirty="0"/>
        </a:p>
      </dgm:t>
    </dgm:pt>
    <dgm:pt modelId="{3E371F77-B85D-41B9-A6F1-63D4091C87AF}" type="parTrans" cxnId="{EEF86A20-DB3C-472A-A2B1-E567E4DDE4A5}">
      <dgm:prSet/>
      <dgm:spPr/>
      <dgm:t>
        <a:bodyPr/>
        <a:lstStyle/>
        <a:p>
          <a:endParaRPr lang="tr-TR"/>
        </a:p>
      </dgm:t>
    </dgm:pt>
    <dgm:pt modelId="{631BFC38-A2AF-4D42-AB84-A004CBF54F45}" type="sibTrans" cxnId="{EEF86A20-DB3C-472A-A2B1-E567E4DDE4A5}">
      <dgm:prSet/>
      <dgm:spPr/>
      <dgm:t>
        <a:bodyPr/>
        <a:lstStyle/>
        <a:p>
          <a:endParaRPr lang="tr-TR"/>
        </a:p>
      </dgm:t>
    </dgm:pt>
    <dgm:pt modelId="{6007A9BE-1960-432E-8A16-4C50D827B21B}" type="pres">
      <dgm:prSet presAssocID="{72D5ECDE-EDFF-4C56-B35D-53CDA6C01E1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87A04E0-26C6-44FD-8CBB-919074EAD289}" type="pres">
      <dgm:prSet presAssocID="{E7FDCFFF-4DCA-4C3A-9769-DDEF118EA738}" presName="upArrow" presStyleLbl="node1" presStyleIdx="0" presStyleCnt="2"/>
      <dgm:spPr/>
    </dgm:pt>
    <dgm:pt modelId="{1AECE8F1-25DB-49C2-87E0-BDEA91FE3EC4}" type="pres">
      <dgm:prSet presAssocID="{E7FDCFFF-4DCA-4C3A-9769-DDEF118EA738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E6C2C7-C9DB-4756-938B-A099454F519B}" type="pres">
      <dgm:prSet presAssocID="{853C2E8C-E58F-4C22-B0FA-5CDDB6DF172C}" presName="downArrow" presStyleLbl="node1" presStyleIdx="1" presStyleCnt="2"/>
      <dgm:spPr/>
    </dgm:pt>
    <dgm:pt modelId="{C8B8088D-032E-4E41-945B-9FC6837782AD}" type="pres">
      <dgm:prSet presAssocID="{853C2E8C-E58F-4C22-B0FA-5CDDB6DF172C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EF86A20-DB3C-472A-A2B1-E567E4DDE4A5}" srcId="{72D5ECDE-EDFF-4C56-B35D-53CDA6C01E1D}" destId="{853C2E8C-E58F-4C22-B0FA-5CDDB6DF172C}" srcOrd="1" destOrd="0" parTransId="{3E371F77-B85D-41B9-A6F1-63D4091C87AF}" sibTransId="{631BFC38-A2AF-4D42-AB84-A004CBF54F45}"/>
    <dgm:cxn modelId="{D9F60FBF-0224-4734-AE0F-A1F80D601379}" srcId="{72D5ECDE-EDFF-4C56-B35D-53CDA6C01E1D}" destId="{E7FDCFFF-4DCA-4C3A-9769-DDEF118EA738}" srcOrd="0" destOrd="0" parTransId="{D812751A-E81D-4985-A336-671F13314D23}" sibTransId="{92846311-AC0A-4CC7-86E7-C64BD06EEB83}"/>
    <dgm:cxn modelId="{CC950FF6-BC53-49CB-BF0D-2B2FE6315F2C}" type="presOf" srcId="{853C2E8C-E58F-4C22-B0FA-5CDDB6DF172C}" destId="{C8B8088D-032E-4E41-945B-9FC6837782AD}" srcOrd="0" destOrd="0" presId="urn:microsoft.com/office/officeart/2005/8/layout/arrow4"/>
    <dgm:cxn modelId="{B90C8610-0538-4466-8EBE-F7611745BC3F}" type="presOf" srcId="{E7FDCFFF-4DCA-4C3A-9769-DDEF118EA738}" destId="{1AECE8F1-25DB-49C2-87E0-BDEA91FE3EC4}" srcOrd="0" destOrd="0" presId="urn:microsoft.com/office/officeart/2005/8/layout/arrow4"/>
    <dgm:cxn modelId="{3841399E-F306-4D3B-9FFF-83E26A76EE6C}" type="presOf" srcId="{72D5ECDE-EDFF-4C56-B35D-53CDA6C01E1D}" destId="{6007A9BE-1960-432E-8A16-4C50D827B21B}" srcOrd="0" destOrd="0" presId="urn:microsoft.com/office/officeart/2005/8/layout/arrow4"/>
    <dgm:cxn modelId="{C2AF13C6-EB84-4110-9F18-1F14F185FCEE}" type="presParOf" srcId="{6007A9BE-1960-432E-8A16-4C50D827B21B}" destId="{287A04E0-26C6-44FD-8CBB-919074EAD289}" srcOrd="0" destOrd="0" presId="urn:microsoft.com/office/officeart/2005/8/layout/arrow4"/>
    <dgm:cxn modelId="{18D810BB-8861-4EF8-95B9-7334FA24A961}" type="presParOf" srcId="{6007A9BE-1960-432E-8A16-4C50D827B21B}" destId="{1AECE8F1-25DB-49C2-87E0-BDEA91FE3EC4}" srcOrd="1" destOrd="0" presId="urn:microsoft.com/office/officeart/2005/8/layout/arrow4"/>
    <dgm:cxn modelId="{C48CFAC9-8676-4EE9-8B0E-F1C096C63508}" type="presParOf" srcId="{6007A9BE-1960-432E-8A16-4C50D827B21B}" destId="{08E6C2C7-C9DB-4756-938B-A099454F519B}" srcOrd="2" destOrd="0" presId="urn:microsoft.com/office/officeart/2005/8/layout/arrow4"/>
    <dgm:cxn modelId="{1EC93B29-6E7C-4F35-BE18-8301813D694E}" type="presParOf" srcId="{6007A9BE-1960-432E-8A16-4C50D827B21B}" destId="{C8B8088D-032E-4E41-945B-9FC6837782A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67AF35-CC12-416D-A601-B081D48005C4}" type="doc">
      <dgm:prSet loTypeId="urn:microsoft.com/office/officeart/2005/8/layout/lProcess3" loCatId="process" qsTypeId="urn:microsoft.com/office/officeart/2005/8/quickstyle/3d1" qsCatId="3D" csTypeId="urn:microsoft.com/office/officeart/2005/8/colors/colorful3" csCatId="colorful"/>
      <dgm:spPr/>
      <dgm:t>
        <a:bodyPr/>
        <a:lstStyle/>
        <a:p>
          <a:endParaRPr lang="tr-TR"/>
        </a:p>
      </dgm:t>
    </dgm:pt>
    <dgm:pt modelId="{8BDA4F7F-C4AD-4C01-9B3A-1FD74DB3D053}">
      <dgm:prSet/>
      <dgm:spPr/>
      <dgm:t>
        <a:bodyPr/>
        <a:lstStyle/>
        <a:p>
          <a:pPr rtl="0"/>
          <a:r>
            <a:rPr lang="tr-TR" dirty="0" smtClean="0"/>
            <a:t>Cold </a:t>
          </a:r>
          <a:r>
            <a:rPr lang="tr-TR" dirty="0" err="1" smtClean="0"/>
            <a:t>shortening</a:t>
          </a:r>
          <a:endParaRPr lang="tr-TR" dirty="0"/>
        </a:p>
      </dgm:t>
    </dgm:pt>
    <dgm:pt modelId="{46C2B459-5B6A-44D0-84F2-D4328100CE4D}" type="parTrans" cxnId="{478D8088-1F2A-4637-91B8-AB709BC68F9D}">
      <dgm:prSet/>
      <dgm:spPr/>
      <dgm:t>
        <a:bodyPr/>
        <a:lstStyle/>
        <a:p>
          <a:endParaRPr lang="tr-TR"/>
        </a:p>
      </dgm:t>
    </dgm:pt>
    <dgm:pt modelId="{51EF2140-F63E-46B0-B08F-FD9A5EE6F7A5}" type="sibTrans" cxnId="{478D8088-1F2A-4637-91B8-AB709BC68F9D}">
      <dgm:prSet/>
      <dgm:spPr/>
      <dgm:t>
        <a:bodyPr/>
        <a:lstStyle/>
        <a:p>
          <a:endParaRPr lang="tr-TR"/>
        </a:p>
      </dgm:t>
    </dgm:pt>
    <dgm:pt modelId="{8116A577-2AC2-4E10-95A1-BB9A3A40A3DC}">
      <dgm:prSet/>
      <dgm:spPr/>
      <dgm:t>
        <a:bodyPr/>
        <a:lstStyle/>
        <a:p>
          <a:pPr rtl="0"/>
          <a:r>
            <a:rPr lang="tr-TR" smtClean="0"/>
            <a:t>Heat ring</a:t>
          </a:r>
          <a:endParaRPr lang="tr-TR"/>
        </a:p>
      </dgm:t>
    </dgm:pt>
    <dgm:pt modelId="{1D1231A3-D5E4-44B1-9443-33B276999D07}" type="parTrans" cxnId="{CF4A40C1-C169-4D18-8F77-E0F3A843400F}">
      <dgm:prSet/>
      <dgm:spPr/>
      <dgm:t>
        <a:bodyPr/>
        <a:lstStyle/>
        <a:p>
          <a:endParaRPr lang="tr-TR"/>
        </a:p>
      </dgm:t>
    </dgm:pt>
    <dgm:pt modelId="{845FBF05-24E6-401E-99AC-BA205A7D75FA}" type="sibTrans" cxnId="{CF4A40C1-C169-4D18-8F77-E0F3A843400F}">
      <dgm:prSet/>
      <dgm:spPr/>
      <dgm:t>
        <a:bodyPr/>
        <a:lstStyle/>
        <a:p>
          <a:endParaRPr lang="tr-TR"/>
        </a:p>
      </dgm:t>
    </dgm:pt>
    <dgm:pt modelId="{427B3A72-91BF-4267-82C0-140B8478293E}">
      <dgm:prSet/>
      <dgm:spPr/>
      <dgm:t>
        <a:bodyPr/>
        <a:lstStyle/>
        <a:p>
          <a:pPr rtl="0"/>
          <a:r>
            <a:rPr lang="tr-TR" smtClean="0"/>
            <a:t>Thaw rigor</a:t>
          </a:r>
          <a:endParaRPr lang="tr-TR"/>
        </a:p>
      </dgm:t>
    </dgm:pt>
    <dgm:pt modelId="{56981FC1-8AE3-40A0-ABE0-3563B89005F6}" type="parTrans" cxnId="{A8D02775-11B5-43E2-B826-AD54876E7EF6}">
      <dgm:prSet/>
      <dgm:spPr/>
      <dgm:t>
        <a:bodyPr/>
        <a:lstStyle/>
        <a:p>
          <a:endParaRPr lang="tr-TR"/>
        </a:p>
      </dgm:t>
    </dgm:pt>
    <dgm:pt modelId="{5AB7744A-A5FA-4D9F-A39E-C5695B504AE7}" type="sibTrans" cxnId="{A8D02775-11B5-43E2-B826-AD54876E7EF6}">
      <dgm:prSet/>
      <dgm:spPr/>
      <dgm:t>
        <a:bodyPr/>
        <a:lstStyle/>
        <a:p>
          <a:endParaRPr lang="tr-TR"/>
        </a:p>
      </dgm:t>
    </dgm:pt>
    <dgm:pt modelId="{AC2A0A20-4FBE-4F01-82C8-481993443D7D}">
      <dgm:prSet/>
      <dgm:spPr/>
      <dgm:t>
        <a:bodyPr/>
        <a:lstStyle/>
        <a:p>
          <a:pPr rtl="0"/>
          <a:r>
            <a:rPr lang="tr-TR" smtClean="0"/>
            <a:t>Heat shortening</a:t>
          </a:r>
          <a:endParaRPr lang="tr-TR"/>
        </a:p>
      </dgm:t>
    </dgm:pt>
    <dgm:pt modelId="{BAA93B76-AE9E-4494-A397-87802D3281E5}" type="parTrans" cxnId="{26B4243A-75BB-4963-B2ED-ED0AA302BA19}">
      <dgm:prSet/>
      <dgm:spPr/>
      <dgm:t>
        <a:bodyPr/>
        <a:lstStyle/>
        <a:p>
          <a:endParaRPr lang="tr-TR"/>
        </a:p>
      </dgm:t>
    </dgm:pt>
    <dgm:pt modelId="{D5A15B98-1218-42E8-9A35-7C0789102904}" type="sibTrans" cxnId="{26B4243A-75BB-4963-B2ED-ED0AA302BA19}">
      <dgm:prSet/>
      <dgm:spPr/>
      <dgm:t>
        <a:bodyPr/>
        <a:lstStyle/>
        <a:p>
          <a:endParaRPr lang="tr-TR"/>
        </a:p>
      </dgm:t>
    </dgm:pt>
    <dgm:pt modelId="{EC384ECE-F9D5-4959-8447-20CAB09906CF}" type="pres">
      <dgm:prSet presAssocID="{4B67AF35-CC12-416D-A601-B081D48005C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3C6BBD8-988E-4953-B6FA-2F573A12A374}" type="pres">
      <dgm:prSet presAssocID="{8BDA4F7F-C4AD-4C01-9B3A-1FD74DB3D053}" presName="horFlow" presStyleCnt="0"/>
      <dgm:spPr/>
    </dgm:pt>
    <dgm:pt modelId="{7787EF5B-6CBD-4995-B14F-370E7E045750}" type="pres">
      <dgm:prSet presAssocID="{8BDA4F7F-C4AD-4C01-9B3A-1FD74DB3D053}" presName="bigChev" presStyleLbl="node1" presStyleIdx="0" presStyleCnt="4"/>
      <dgm:spPr/>
      <dgm:t>
        <a:bodyPr/>
        <a:lstStyle/>
        <a:p>
          <a:endParaRPr lang="tr-TR"/>
        </a:p>
      </dgm:t>
    </dgm:pt>
    <dgm:pt modelId="{4A4A29D4-D40F-4E35-9CCB-988051162008}" type="pres">
      <dgm:prSet presAssocID="{8BDA4F7F-C4AD-4C01-9B3A-1FD74DB3D053}" presName="vSp" presStyleCnt="0"/>
      <dgm:spPr/>
    </dgm:pt>
    <dgm:pt modelId="{AAD4AE3D-A940-4542-97FC-C2C88857ACBE}" type="pres">
      <dgm:prSet presAssocID="{8116A577-2AC2-4E10-95A1-BB9A3A40A3DC}" presName="horFlow" presStyleCnt="0"/>
      <dgm:spPr/>
    </dgm:pt>
    <dgm:pt modelId="{E9EAEBD7-8713-4E5F-8749-B4FCA9965EAA}" type="pres">
      <dgm:prSet presAssocID="{8116A577-2AC2-4E10-95A1-BB9A3A40A3DC}" presName="bigChev" presStyleLbl="node1" presStyleIdx="1" presStyleCnt="4"/>
      <dgm:spPr/>
      <dgm:t>
        <a:bodyPr/>
        <a:lstStyle/>
        <a:p>
          <a:endParaRPr lang="tr-TR"/>
        </a:p>
      </dgm:t>
    </dgm:pt>
    <dgm:pt modelId="{A299E49D-C60C-469C-8C04-0F496278C446}" type="pres">
      <dgm:prSet presAssocID="{8116A577-2AC2-4E10-95A1-BB9A3A40A3DC}" presName="vSp" presStyleCnt="0"/>
      <dgm:spPr/>
    </dgm:pt>
    <dgm:pt modelId="{69757463-ABBA-441A-B167-D8EA3DF673FC}" type="pres">
      <dgm:prSet presAssocID="{427B3A72-91BF-4267-82C0-140B8478293E}" presName="horFlow" presStyleCnt="0"/>
      <dgm:spPr/>
    </dgm:pt>
    <dgm:pt modelId="{9AAC80DC-513A-496A-B63F-EDE9D795AF56}" type="pres">
      <dgm:prSet presAssocID="{427B3A72-91BF-4267-82C0-140B8478293E}" presName="bigChev" presStyleLbl="node1" presStyleIdx="2" presStyleCnt="4"/>
      <dgm:spPr/>
      <dgm:t>
        <a:bodyPr/>
        <a:lstStyle/>
        <a:p>
          <a:endParaRPr lang="tr-TR"/>
        </a:p>
      </dgm:t>
    </dgm:pt>
    <dgm:pt modelId="{E0129A78-088F-4D60-8AF0-56C7C51FE164}" type="pres">
      <dgm:prSet presAssocID="{427B3A72-91BF-4267-82C0-140B8478293E}" presName="vSp" presStyleCnt="0"/>
      <dgm:spPr/>
    </dgm:pt>
    <dgm:pt modelId="{E04D71FF-A95B-4BD3-9574-B634EAD80C68}" type="pres">
      <dgm:prSet presAssocID="{AC2A0A20-4FBE-4F01-82C8-481993443D7D}" presName="horFlow" presStyleCnt="0"/>
      <dgm:spPr/>
    </dgm:pt>
    <dgm:pt modelId="{0344880B-1971-4B24-953F-8D5FF96D7AFF}" type="pres">
      <dgm:prSet presAssocID="{AC2A0A20-4FBE-4F01-82C8-481993443D7D}" presName="bigChev" presStyleLbl="node1" presStyleIdx="3" presStyleCnt="4"/>
      <dgm:spPr/>
      <dgm:t>
        <a:bodyPr/>
        <a:lstStyle/>
        <a:p>
          <a:endParaRPr lang="tr-TR"/>
        </a:p>
      </dgm:t>
    </dgm:pt>
  </dgm:ptLst>
  <dgm:cxnLst>
    <dgm:cxn modelId="{D4B46796-93B9-4B25-9F0B-03CA9CA34DDA}" type="presOf" srcId="{427B3A72-91BF-4267-82C0-140B8478293E}" destId="{9AAC80DC-513A-496A-B63F-EDE9D795AF56}" srcOrd="0" destOrd="0" presId="urn:microsoft.com/office/officeart/2005/8/layout/lProcess3"/>
    <dgm:cxn modelId="{A8D02775-11B5-43E2-B826-AD54876E7EF6}" srcId="{4B67AF35-CC12-416D-A601-B081D48005C4}" destId="{427B3A72-91BF-4267-82C0-140B8478293E}" srcOrd="2" destOrd="0" parTransId="{56981FC1-8AE3-40A0-ABE0-3563B89005F6}" sibTransId="{5AB7744A-A5FA-4D9F-A39E-C5695B504AE7}"/>
    <dgm:cxn modelId="{A2447DF6-2651-4509-A324-11E68C290392}" type="presOf" srcId="{4B67AF35-CC12-416D-A601-B081D48005C4}" destId="{EC384ECE-F9D5-4959-8447-20CAB09906CF}" srcOrd="0" destOrd="0" presId="urn:microsoft.com/office/officeart/2005/8/layout/lProcess3"/>
    <dgm:cxn modelId="{478D8088-1F2A-4637-91B8-AB709BC68F9D}" srcId="{4B67AF35-CC12-416D-A601-B081D48005C4}" destId="{8BDA4F7F-C4AD-4C01-9B3A-1FD74DB3D053}" srcOrd="0" destOrd="0" parTransId="{46C2B459-5B6A-44D0-84F2-D4328100CE4D}" sibTransId="{51EF2140-F63E-46B0-B08F-FD9A5EE6F7A5}"/>
    <dgm:cxn modelId="{507ED9BC-339C-407B-9B6B-4C51F3227E97}" type="presOf" srcId="{8116A577-2AC2-4E10-95A1-BB9A3A40A3DC}" destId="{E9EAEBD7-8713-4E5F-8749-B4FCA9965EAA}" srcOrd="0" destOrd="0" presId="urn:microsoft.com/office/officeart/2005/8/layout/lProcess3"/>
    <dgm:cxn modelId="{C5120D9F-037C-4365-9036-E2B18893BDA3}" type="presOf" srcId="{AC2A0A20-4FBE-4F01-82C8-481993443D7D}" destId="{0344880B-1971-4B24-953F-8D5FF96D7AFF}" srcOrd="0" destOrd="0" presId="urn:microsoft.com/office/officeart/2005/8/layout/lProcess3"/>
    <dgm:cxn modelId="{B8D60F8A-3CFF-47B9-B0BB-B67CE425B1D8}" type="presOf" srcId="{8BDA4F7F-C4AD-4C01-9B3A-1FD74DB3D053}" destId="{7787EF5B-6CBD-4995-B14F-370E7E045750}" srcOrd="0" destOrd="0" presId="urn:microsoft.com/office/officeart/2005/8/layout/lProcess3"/>
    <dgm:cxn modelId="{26B4243A-75BB-4963-B2ED-ED0AA302BA19}" srcId="{4B67AF35-CC12-416D-A601-B081D48005C4}" destId="{AC2A0A20-4FBE-4F01-82C8-481993443D7D}" srcOrd="3" destOrd="0" parTransId="{BAA93B76-AE9E-4494-A397-87802D3281E5}" sibTransId="{D5A15B98-1218-42E8-9A35-7C0789102904}"/>
    <dgm:cxn modelId="{CF4A40C1-C169-4D18-8F77-E0F3A843400F}" srcId="{4B67AF35-CC12-416D-A601-B081D48005C4}" destId="{8116A577-2AC2-4E10-95A1-BB9A3A40A3DC}" srcOrd="1" destOrd="0" parTransId="{1D1231A3-D5E4-44B1-9443-33B276999D07}" sibTransId="{845FBF05-24E6-401E-99AC-BA205A7D75FA}"/>
    <dgm:cxn modelId="{CC708E18-D1AD-4BF8-B904-473E943CA697}" type="presParOf" srcId="{EC384ECE-F9D5-4959-8447-20CAB09906CF}" destId="{93C6BBD8-988E-4953-B6FA-2F573A12A374}" srcOrd="0" destOrd="0" presId="urn:microsoft.com/office/officeart/2005/8/layout/lProcess3"/>
    <dgm:cxn modelId="{B32E9CC0-BBF7-4BB6-80D8-C33603B6216D}" type="presParOf" srcId="{93C6BBD8-988E-4953-B6FA-2F573A12A374}" destId="{7787EF5B-6CBD-4995-B14F-370E7E045750}" srcOrd="0" destOrd="0" presId="urn:microsoft.com/office/officeart/2005/8/layout/lProcess3"/>
    <dgm:cxn modelId="{3A42AB7D-633F-40F6-8121-D2078D939CB1}" type="presParOf" srcId="{EC384ECE-F9D5-4959-8447-20CAB09906CF}" destId="{4A4A29D4-D40F-4E35-9CCB-988051162008}" srcOrd="1" destOrd="0" presId="urn:microsoft.com/office/officeart/2005/8/layout/lProcess3"/>
    <dgm:cxn modelId="{C1E5E26D-E790-4DB2-AE29-CE526B7A9F25}" type="presParOf" srcId="{EC384ECE-F9D5-4959-8447-20CAB09906CF}" destId="{AAD4AE3D-A940-4542-97FC-C2C88857ACBE}" srcOrd="2" destOrd="0" presId="urn:microsoft.com/office/officeart/2005/8/layout/lProcess3"/>
    <dgm:cxn modelId="{0E9BD2BE-E154-405E-9ED0-A775B4682238}" type="presParOf" srcId="{AAD4AE3D-A940-4542-97FC-C2C88857ACBE}" destId="{E9EAEBD7-8713-4E5F-8749-B4FCA9965EAA}" srcOrd="0" destOrd="0" presId="urn:microsoft.com/office/officeart/2005/8/layout/lProcess3"/>
    <dgm:cxn modelId="{F7C20963-F28D-40C6-A8E5-EE5433F7110A}" type="presParOf" srcId="{EC384ECE-F9D5-4959-8447-20CAB09906CF}" destId="{A299E49D-C60C-469C-8C04-0F496278C446}" srcOrd="3" destOrd="0" presId="urn:microsoft.com/office/officeart/2005/8/layout/lProcess3"/>
    <dgm:cxn modelId="{55D4EA01-36B8-4DD3-9440-1654AE67E3F6}" type="presParOf" srcId="{EC384ECE-F9D5-4959-8447-20CAB09906CF}" destId="{69757463-ABBA-441A-B167-D8EA3DF673FC}" srcOrd="4" destOrd="0" presId="urn:microsoft.com/office/officeart/2005/8/layout/lProcess3"/>
    <dgm:cxn modelId="{6F90F6BC-4196-4A78-AE26-3488338D7CD6}" type="presParOf" srcId="{69757463-ABBA-441A-B167-D8EA3DF673FC}" destId="{9AAC80DC-513A-496A-B63F-EDE9D795AF56}" srcOrd="0" destOrd="0" presId="urn:microsoft.com/office/officeart/2005/8/layout/lProcess3"/>
    <dgm:cxn modelId="{738C9F98-53B2-4EA4-830E-1057D5C8C571}" type="presParOf" srcId="{EC384ECE-F9D5-4959-8447-20CAB09906CF}" destId="{E0129A78-088F-4D60-8AF0-56C7C51FE164}" srcOrd="5" destOrd="0" presId="urn:microsoft.com/office/officeart/2005/8/layout/lProcess3"/>
    <dgm:cxn modelId="{D9571F1F-3651-4A41-988B-AFBD8A8C6A73}" type="presParOf" srcId="{EC384ECE-F9D5-4959-8447-20CAB09906CF}" destId="{E04D71FF-A95B-4BD3-9574-B634EAD80C68}" srcOrd="6" destOrd="0" presId="urn:microsoft.com/office/officeart/2005/8/layout/lProcess3"/>
    <dgm:cxn modelId="{0DE0AD23-74FB-41C5-890B-75ACB7DE9B40}" type="presParOf" srcId="{E04D71FF-A95B-4BD3-9574-B634EAD80C68}" destId="{0344880B-1971-4B24-953F-8D5FF96D7AF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6B66B1-A834-4F8E-A4ED-4310204D1044}" type="doc">
      <dgm:prSet loTypeId="urn:microsoft.com/office/officeart/2009/3/layout/FramedTextPicture" loCatId="pictur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C12409F-BEE1-4232-A5B9-D2EA81C1F9C4}">
      <dgm:prSet phldrT="[Metin]"/>
      <dgm:spPr/>
      <dgm:t>
        <a:bodyPr/>
        <a:lstStyle/>
        <a:p>
          <a:r>
            <a:rPr lang="en-US" dirty="0" smtClean="0"/>
            <a:t>Normal practice is to achieve a meat temperature of 7°C or below</a:t>
          </a:r>
          <a:r>
            <a:rPr lang="tr-TR" dirty="0" smtClean="0"/>
            <a:t> </a:t>
          </a:r>
          <a:r>
            <a:rPr lang="en-US" dirty="0" smtClean="0"/>
            <a:t>before further handling such as butchery, or transport from the plant</a:t>
          </a:r>
          <a:endParaRPr lang="tr-TR" dirty="0"/>
        </a:p>
      </dgm:t>
    </dgm:pt>
    <dgm:pt modelId="{FF6A8CAF-A5E8-40E8-ADFF-198BD2B03F9A}" type="parTrans" cxnId="{0A0045E5-172E-4285-8A83-C123C9FFC052}">
      <dgm:prSet/>
      <dgm:spPr/>
      <dgm:t>
        <a:bodyPr/>
        <a:lstStyle/>
        <a:p>
          <a:endParaRPr lang="tr-TR"/>
        </a:p>
      </dgm:t>
    </dgm:pt>
    <dgm:pt modelId="{EB1DD1CD-5010-4A00-9A9F-47DB1B87FE59}" type="sibTrans" cxnId="{0A0045E5-172E-4285-8A83-C123C9FFC052}">
      <dgm:prSet/>
      <dgm:spPr/>
      <dgm:t>
        <a:bodyPr/>
        <a:lstStyle/>
        <a:p>
          <a:endParaRPr lang="tr-TR"/>
        </a:p>
      </dgm:t>
    </dgm:pt>
    <dgm:pt modelId="{DAF98488-407F-4912-B012-5570CD64DBE6}" type="pres">
      <dgm:prSet presAssocID="{A66B66B1-A834-4F8E-A4ED-4310204D104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tr-TR"/>
        </a:p>
      </dgm:t>
    </dgm:pt>
    <dgm:pt modelId="{4DBFD81E-7114-4039-A0B2-65B14D038649}" type="pres">
      <dgm:prSet presAssocID="{EC12409F-BEE1-4232-A5B9-D2EA81C1F9C4}" presName="composite" presStyleCnt="0">
        <dgm:presLayoutVars>
          <dgm:chMax/>
          <dgm:chPref/>
        </dgm:presLayoutVars>
      </dgm:prSet>
      <dgm:spPr/>
    </dgm:pt>
    <dgm:pt modelId="{01526036-D814-4296-9E53-823789CC5D0C}" type="pres">
      <dgm:prSet presAssocID="{EC12409F-BEE1-4232-A5B9-D2EA81C1F9C4}" presName="Image" presStyleLbl="bgImgPlace1" presStyleIdx="0" presStyleCnt="1" custScaleX="145818" custScaleY="133013"/>
      <dgm:spPr/>
      <dgm:t>
        <a:bodyPr/>
        <a:lstStyle/>
        <a:p>
          <a:endParaRPr lang="tr-TR"/>
        </a:p>
      </dgm:t>
    </dgm:pt>
    <dgm:pt modelId="{98472667-A967-4EB6-9F46-156B1B7CA14D}" type="pres">
      <dgm:prSet presAssocID="{EC12409F-BEE1-4232-A5B9-D2EA81C1F9C4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84FEC8-D55C-44E8-BD8D-1236D7EBFD1D}" type="pres">
      <dgm:prSet presAssocID="{EC12409F-BEE1-4232-A5B9-D2EA81C1F9C4}" presName="tlFrame" presStyleLbl="node1" presStyleIdx="0" presStyleCnt="4"/>
      <dgm:spPr/>
    </dgm:pt>
    <dgm:pt modelId="{0DB6CEC3-AF6E-44BA-8D1B-7EB2E9BED1BF}" type="pres">
      <dgm:prSet presAssocID="{EC12409F-BEE1-4232-A5B9-D2EA81C1F9C4}" presName="trFrame" presStyleLbl="node1" presStyleIdx="1" presStyleCnt="4"/>
      <dgm:spPr/>
    </dgm:pt>
    <dgm:pt modelId="{09E9C42B-AD55-4949-BB2F-ED27ABF5A54F}" type="pres">
      <dgm:prSet presAssocID="{EC12409F-BEE1-4232-A5B9-D2EA81C1F9C4}" presName="blFrame" presStyleLbl="node1" presStyleIdx="2" presStyleCnt="4"/>
      <dgm:spPr/>
    </dgm:pt>
    <dgm:pt modelId="{BF6F596C-6C9C-43A3-A989-2686AF6784D7}" type="pres">
      <dgm:prSet presAssocID="{EC12409F-BEE1-4232-A5B9-D2EA81C1F9C4}" presName="brFrame" presStyleLbl="node1" presStyleIdx="3" presStyleCnt="4"/>
      <dgm:spPr/>
    </dgm:pt>
  </dgm:ptLst>
  <dgm:cxnLst>
    <dgm:cxn modelId="{171CFBC0-2917-4FBB-8326-FDE416FCC7AB}" type="presOf" srcId="{EC12409F-BEE1-4232-A5B9-D2EA81C1F9C4}" destId="{98472667-A967-4EB6-9F46-156B1B7CA14D}" srcOrd="0" destOrd="0" presId="urn:microsoft.com/office/officeart/2009/3/layout/FramedTextPicture"/>
    <dgm:cxn modelId="{0A0045E5-172E-4285-8A83-C123C9FFC052}" srcId="{A66B66B1-A834-4F8E-A4ED-4310204D1044}" destId="{EC12409F-BEE1-4232-A5B9-D2EA81C1F9C4}" srcOrd="0" destOrd="0" parTransId="{FF6A8CAF-A5E8-40E8-ADFF-198BD2B03F9A}" sibTransId="{EB1DD1CD-5010-4A00-9A9F-47DB1B87FE59}"/>
    <dgm:cxn modelId="{34551D90-875D-4173-96F1-9E6E8DF4BF80}" type="presOf" srcId="{A66B66B1-A834-4F8E-A4ED-4310204D1044}" destId="{DAF98488-407F-4912-B012-5570CD64DBE6}" srcOrd="0" destOrd="0" presId="urn:microsoft.com/office/officeart/2009/3/layout/FramedTextPicture"/>
    <dgm:cxn modelId="{C9D8E0ED-C132-41CD-AB55-AB6E69C11596}" type="presParOf" srcId="{DAF98488-407F-4912-B012-5570CD64DBE6}" destId="{4DBFD81E-7114-4039-A0B2-65B14D038649}" srcOrd="0" destOrd="0" presId="urn:microsoft.com/office/officeart/2009/3/layout/FramedTextPicture"/>
    <dgm:cxn modelId="{5AF36194-9FE8-4674-87D0-611696134628}" type="presParOf" srcId="{4DBFD81E-7114-4039-A0B2-65B14D038649}" destId="{01526036-D814-4296-9E53-823789CC5D0C}" srcOrd="0" destOrd="0" presId="urn:microsoft.com/office/officeart/2009/3/layout/FramedTextPicture"/>
    <dgm:cxn modelId="{9A7B14CE-2B6A-4952-A07F-42A3683810D8}" type="presParOf" srcId="{4DBFD81E-7114-4039-A0B2-65B14D038649}" destId="{98472667-A967-4EB6-9F46-156B1B7CA14D}" srcOrd="1" destOrd="0" presId="urn:microsoft.com/office/officeart/2009/3/layout/FramedTextPicture"/>
    <dgm:cxn modelId="{12F682FF-EB77-4716-ABE8-5AFB9AA4C3D1}" type="presParOf" srcId="{4DBFD81E-7114-4039-A0B2-65B14D038649}" destId="{F984FEC8-D55C-44E8-BD8D-1236D7EBFD1D}" srcOrd="2" destOrd="0" presId="urn:microsoft.com/office/officeart/2009/3/layout/FramedTextPicture"/>
    <dgm:cxn modelId="{435807F2-4976-48E4-ACF2-1FCB72B045F6}" type="presParOf" srcId="{4DBFD81E-7114-4039-A0B2-65B14D038649}" destId="{0DB6CEC3-AF6E-44BA-8D1B-7EB2E9BED1BF}" srcOrd="3" destOrd="0" presId="urn:microsoft.com/office/officeart/2009/3/layout/FramedTextPicture"/>
    <dgm:cxn modelId="{67E8C028-A2F7-4F6F-89F2-CD6D3F8BA655}" type="presParOf" srcId="{4DBFD81E-7114-4039-A0B2-65B14D038649}" destId="{09E9C42B-AD55-4949-BB2F-ED27ABF5A54F}" srcOrd="4" destOrd="0" presId="urn:microsoft.com/office/officeart/2009/3/layout/FramedTextPicture"/>
    <dgm:cxn modelId="{694FF0A7-50DA-45D8-9AAA-90FEC0195762}" type="presParOf" srcId="{4DBFD81E-7114-4039-A0B2-65B14D038649}" destId="{BF6F596C-6C9C-43A3-A989-2686AF6784D7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4E294F-4B2B-48B8-8028-AC2016DB1EF0}" type="doc">
      <dgm:prSet loTypeId="urn:microsoft.com/office/officeart/2005/8/layout/hProcess7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6A8D1C42-E076-4D50-B3C2-F14DFFB43D65}">
      <dgm:prSet phldrT="[Metin]"/>
      <dgm:spPr/>
      <dgm:t>
        <a:bodyPr/>
        <a:lstStyle/>
        <a:p>
          <a:r>
            <a:rPr lang="tr-TR" dirty="0" err="1" smtClean="0"/>
            <a:t>Chilling</a:t>
          </a:r>
          <a:r>
            <a:rPr lang="tr-TR" dirty="0" smtClean="0"/>
            <a:t> </a:t>
          </a:r>
          <a:r>
            <a:rPr lang="tr-TR" dirty="0" err="1" smtClean="0"/>
            <a:t>Process</a:t>
          </a:r>
          <a:endParaRPr lang="tr-TR" dirty="0"/>
        </a:p>
      </dgm:t>
    </dgm:pt>
    <dgm:pt modelId="{AD860280-7E64-449C-862E-6CD7859AD452}" type="parTrans" cxnId="{004A8EFA-AC02-4CE6-9573-F3AD8087E233}">
      <dgm:prSet/>
      <dgm:spPr/>
      <dgm:t>
        <a:bodyPr/>
        <a:lstStyle/>
        <a:p>
          <a:endParaRPr lang="tr-TR"/>
        </a:p>
      </dgm:t>
    </dgm:pt>
    <dgm:pt modelId="{78E0D74B-54D6-4DE7-830E-18973962E630}" type="sibTrans" cxnId="{004A8EFA-AC02-4CE6-9573-F3AD8087E233}">
      <dgm:prSet/>
      <dgm:spPr/>
      <dgm:t>
        <a:bodyPr/>
        <a:lstStyle/>
        <a:p>
          <a:endParaRPr lang="tr-TR"/>
        </a:p>
      </dgm:t>
    </dgm:pt>
    <dgm:pt modelId="{3B2D54BE-85AE-4EB1-ABAD-6ACAD24944D2}">
      <dgm:prSet phldrT="[Metin]" custT="1"/>
      <dgm:spPr/>
      <dgm:t>
        <a:bodyPr/>
        <a:lstStyle/>
        <a:p>
          <a:r>
            <a:rPr lang="tr-TR" sz="2400" u="sng" dirty="0" err="1" smtClean="0"/>
            <a:t>Refrigerated</a:t>
          </a:r>
          <a:r>
            <a:rPr lang="tr-TR" sz="2400" u="sng" dirty="0" smtClean="0"/>
            <a:t> </a:t>
          </a:r>
          <a:r>
            <a:rPr lang="tr-TR" sz="2400" u="sng" dirty="0" err="1" smtClean="0"/>
            <a:t>air</a:t>
          </a:r>
          <a:endParaRPr lang="tr-TR" sz="2400" u="sng" dirty="0" smtClean="0"/>
        </a:p>
        <a:p>
          <a:r>
            <a:rPr lang="tr-TR" sz="2400" dirty="0" smtClean="0"/>
            <a:t>R</a:t>
          </a:r>
          <a:r>
            <a:rPr lang="en-US" sz="2400" dirty="0" smtClean="0"/>
            <a:t>educe microbial growth on the carcass surface and to reduce </a:t>
          </a:r>
          <a:r>
            <a:rPr lang="en-US" sz="2400" dirty="0" err="1" smtClean="0"/>
            <a:t>evaporativ</a:t>
          </a:r>
          <a:r>
            <a:rPr lang="tr-TR" sz="2400" dirty="0" smtClean="0"/>
            <a:t>e </a:t>
          </a:r>
          <a:r>
            <a:rPr lang="tr-TR" sz="2400" dirty="0" err="1" smtClean="0"/>
            <a:t>weight</a:t>
          </a:r>
          <a:r>
            <a:rPr lang="tr-TR" sz="2400" dirty="0" smtClean="0"/>
            <a:t> </a:t>
          </a:r>
          <a:r>
            <a:rPr lang="tr-TR" sz="2400" dirty="0" err="1" smtClean="0"/>
            <a:t>losses</a:t>
          </a:r>
          <a:r>
            <a:rPr lang="tr-TR" sz="2400" dirty="0" smtClean="0"/>
            <a:t>.</a:t>
          </a:r>
          <a:endParaRPr lang="tr-TR" sz="2400" dirty="0"/>
        </a:p>
      </dgm:t>
    </dgm:pt>
    <dgm:pt modelId="{EAE87E2A-C78B-4100-856D-7CC9135D5997}" type="parTrans" cxnId="{E1C3AEB2-8BCD-45E9-A8E2-31E070200922}">
      <dgm:prSet/>
      <dgm:spPr/>
      <dgm:t>
        <a:bodyPr/>
        <a:lstStyle/>
        <a:p>
          <a:endParaRPr lang="tr-TR"/>
        </a:p>
      </dgm:t>
    </dgm:pt>
    <dgm:pt modelId="{12B9FBA2-6E44-4953-AF5F-0674DF7607C2}" type="sibTrans" cxnId="{E1C3AEB2-8BCD-45E9-A8E2-31E070200922}">
      <dgm:prSet/>
      <dgm:spPr/>
      <dgm:t>
        <a:bodyPr/>
        <a:lstStyle/>
        <a:p>
          <a:endParaRPr lang="tr-TR"/>
        </a:p>
      </dgm:t>
    </dgm:pt>
    <dgm:pt modelId="{A164D791-5ABE-4CE6-B090-13EE7BEB1EFD}">
      <dgm:prSet phldrT="[Metin]"/>
      <dgm:spPr/>
      <dgm:t>
        <a:bodyPr/>
        <a:lstStyle/>
        <a:p>
          <a:r>
            <a:rPr lang="tr-TR" i="1" dirty="0" err="1" smtClean="0"/>
            <a:t>E.coli</a:t>
          </a:r>
          <a:endParaRPr lang="tr-TR" i="1" dirty="0"/>
        </a:p>
      </dgm:t>
    </dgm:pt>
    <dgm:pt modelId="{00D50498-E2C6-4FBE-876E-0AEF89BED2A8}" type="parTrans" cxnId="{BEAF66F6-92EA-4EA5-8B22-F407CA002EF8}">
      <dgm:prSet/>
      <dgm:spPr/>
      <dgm:t>
        <a:bodyPr/>
        <a:lstStyle/>
        <a:p>
          <a:endParaRPr lang="tr-TR"/>
        </a:p>
      </dgm:t>
    </dgm:pt>
    <dgm:pt modelId="{F481B198-CA28-40DD-8363-A87F76104B2A}" type="sibTrans" cxnId="{BEAF66F6-92EA-4EA5-8B22-F407CA002EF8}">
      <dgm:prSet/>
      <dgm:spPr/>
      <dgm:t>
        <a:bodyPr/>
        <a:lstStyle/>
        <a:p>
          <a:endParaRPr lang="tr-TR"/>
        </a:p>
      </dgm:t>
    </dgm:pt>
    <dgm:pt modelId="{D1B3C6AA-36E6-4C56-8823-7BC4B898D227}">
      <dgm:prSet phldrT="[Metin]" custT="1"/>
      <dgm:spPr/>
      <dgm:t>
        <a:bodyPr/>
        <a:lstStyle/>
        <a:p>
          <a:r>
            <a:rPr lang="tr-TR" sz="2800" dirty="0" smtClean="0"/>
            <a:t>35°C </a:t>
          </a:r>
          <a:r>
            <a:rPr lang="tr-TR" sz="2800" dirty="0" err="1" smtClean="0"/>
            <a:t>divides</a:t>
          </a:r>
          <a:r>
            <a:rPr lang="tr-TR" sz="2800" dirty="0" smtClean="0"/>
            <a:t> </a:t>
          </a:r>
          <a:r>
            <a:rPr lang="en-US" sz="2800" dirty="0" smtClean="0"/>
            <a:t>every 25 min whereas at 7°C the generation time is more than 25</a:t>
          </a:r>
          <a:r>
            <a:rPr lang="tr-TR" sz="2800" dirty="0" smtClean="0"/>
            <a:t> h.</a:t>
          </a:r>
          <a:endParaRPr lang="tr-TR" sz="2800" dirty="0"/>
        </a:p>
      </dgm:t>
    </dgm:pt>
    <dgm:pt modelId="{BD895B78-2117-4177-AA49-92353CB7EC86}" type="parTrans" cxnId="{2363E6BD-3E3E-41D0-9DDE-AF044CF0145E}">
      <dgm:prSet/>
      <dgm:spPr/>
      <dgm:t>
        <a:bodyPr/>
        <a:lstStyle/>
        <a:p>
          <a:endParaRPr lang="tr-TR"/>
        </a:p>
      </dgm:t>
    </dgm:pt>
    <dgm:pt modelId="{A046C57D-A7DF-4AA6-8469-4423DE6719B5}" type="sibTrans" cxnId="{2363E6BD-3E3E-41D0-9DDE-AF044CF0145E}">
      <dgm:prSet/>
      <dgm:spPr/>
      <dgm:t>
        <a:bodyPr/>
        <a:lstStyle/>
        <a:p>
          <a:endParaRPr lang="tr-TR"/>
        </a:p>
      </dgm:t>
    </dgm:pt>
    <dgm:pt modelId="{C106F014-B3D3-4829-A047-CD8CE2C3CB8C}">
      <dgm:prSet phldrT="[Metin]"/>
      <dgm:spPr/>
      <dgm:t>
        <a:bodyPr/>
        <a:lstStyle/>
        <a:p>
          <a:r>
            <a:rPr lang="tr-TR" dirty="0" err="1" smtClean="0"/>
            <a:t>Weight</a:t>
          </a:r>
          <a:r>
            <a:rPr lang="tr-TR" dirty="0" smtClean="0"/>
            <a:t> </a:t>
          </a:r>
          <a:r>
            <a:rPr lang="tr-TR" dirty="0" err="1" smtClean="0"/>
            <a:t>Loss</a:t>
          </a:r>
          <a:endParaRPr lang="tr-TR" dirty="0"/>
        </a:p>
      </dgm:t>
    </dgm:pt>
    <dgm:pt modelId="{65425C4B-31C4-4425-8D2D-F4E06219941C}" type="parTrans" cxnId="{B615E6C4-C91B-44A7-A8F8-B07D80EA4EC4}">
      <dgm:prSet/>
      <dgm:spPr/>
      <dgm:t>
        <a:bodyPr/>
        <a:lstStyle/>
        <a:p>
          <a:endParaRPr lang="tr-TR"/>
        </a:p>
      </dgm:t>
    </dgm:pt>
    <dgm:pt modelId="{C0648DE1-159F-428E-89D2-05392019B03F}" type="sibTrans" cxnId="{B615E6C4-C91B-44A7-A8F8-B07D80EA4EC4}">
      <dgm:prSet/>
      <dgm:spPr/>
      <dgm:t>
        <a:bodyPr/>
        <a:lstStyle/>
        <a:p>
          <a:endParaRPr lang="tr-TR"/>
        </a:p>
      </dgm:t>
    </dgm:pt>
    <dgm:pt modelId="{F6F88F2B-77BB-47C1-AB8B-20C256496801}">
      <dgm:prSet phldrT="[Metin]"/>
      <dgm:spPr/>
      <dgm:t>
        <a:bodyPr/>
        <a:lstStyle/>
        <a:p>
          <a:r>
            <a:rPr lang="tr-TR" dirty="0" smtClean="0"/>
            <a:t>2-3 % of </a:t>
          </a:r>
          <a:r>
            <a:rPr lang="tr-TR" dirty="0" err="1" smtClean="0"/>
            <a:t>carcass</a:t>
          </a:r>
          <a:r>
            <a:rPr lang="tr-TR" dirty="0" smtClean="0"/>
            <a:t> </a:t>
          </a:r>
          <a:r>
            <a:rPr lang="en-US" dirty="0" smtClean="0"/>
            <a:t>weight in normal chilling to less than 1% over the first 24 h of storage.</a:t>
          </a:r>
          <a:endParaRPr lang="tr-TR" dirty="0"/>
        </a:p>
      </dgm:t>
    </dgm:pt>
    <dgm:pt modelId="{81DD5BA2-1829-465A-9BA0-BB0E57D32398}" type="parTrans" cxnId="{96718E92-D127-429B-9409-EB16607AA6E6}">
      <dgm:prSet/>
      <dgm:spPr/>
      <dgm:t>
        <a:bodyPr/>
        <a:lstStyle/>
        <a:p>
          <a:endParaRPr lang="tr-TR"/>
        </a:p>
      </dgm:t>
    </dgm:pt>
    <dgm:pt modelId="{8CFED02B-9B4F-4E1E-A842-42F4EAEA18A3}" type="sibTrans" cxnId="{96718E92-D127-429B-9409-EB16607AA6E6}">
      <dgm:prSet/>
      <dgm:spPr/>
      <dgm:t>
        <a:bodyPr/>
        <a:lstStyle/>
        <a:p>
          <a:endParaRPr lang="tr-TR"/>
        </a:p>
      </dgm:t>
    </dgm:pt>
    <dgm:pt modelId="{6F4749ED-2A01-429B-8BB8-86B8CC4FB175}">
      <dgm:prSet/>
      <dgm:spPr/>
      <dgm:t>
        <a:bodyPr/>
        <a:lstStyle/>
        <a:p>
          <a:r>
            <a:rPr lang="tr-TR" dirty="0" smtClean="0"/>
            <a:t>PSE </a:t>
          </a:r>
          <a:endParaRPr lang="tr-TR" dirty="0"/>
        </a:p>
      </dgm:t>
    </dgm:pt>
    <dgm:pt modelId="{EB62376C-3BAC-44E3-803A-337300338071}" type="parTrans" cxnId="{48731740-CE95-40BB-A0AA-52A365CDA218}">
      <dgm:prSet/>
      <dgm:spPr/>
      <dgm:t>
        <a:bodyPr/>
        <a:lstStyle/>
        <a:p>
          <a:endParaRPr lang="tr-TR"/>
        </a:p>
      </dgm:t>
    </dgm:pt>
    <dgm:pt modelId="{497F7A8A-BFE0-4EE6-A6D2-3185D9AF5F50}" type="sibTrans" cxnId="{48731740-CE95-40BB-A0AA-52A365CDA218}">
      <dgm:prSet/>
      <dgm:spPr/>
      <dgm:t>
        <a:bodyPr/>
        <a:lstStyle/>
        <a:p>
          <a:endParaRPr lang="tr-TR"/>
        </a:p>
      </dgm:t>
    </dgm:pt>
    <dgm:pt modelId="{8AE546A1-F4F0-4642-B556-14067392039E}" type="pres">
      <dgm:prSet presAssocID="{974E294F-4B2B-48B8-8028-AC2016DB1E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F9E7E56-8C57-41A5-9C27-5096DFF3987C}" type="pres">
      <dgm:prSet presAssocID="{6A8D1C42-E076-4D50-B3C2-F14DFFB43D65}" presName="compositeNode" presStyleCnt="0">
        <dgm:presLayoutVars>
          <dgm:bulletEnabled val="1"/>
        </dgm:presLayoutVars>
      </dgm:prSet>
      <dgm:spPr/>
    </dgm:pt>
    <dgm:pt modelId="{BEA05CDA-03B6-4A45-9AFA-4AB66AC390B5}" type="pres">
      <dgm:prSet presAssocID="{6A8D1C42-E076-4D50-B3C2-F14DFFB43D65}" presName="bgRect" presStyleLbl="node1" presStyleIdx="0" presStyleCnt="4" custScaleY="156070"/>
      <dgm:spPr/>
      <dgm:t>
        <a:bodyPr/>
        <a:lstStyle/>
        <a:p>
          <a:endParaRPr lang="tr-TR"/>
        </a:p>
      </dgm:t>
    </dgm:pt>
    <dgm:pt modelId="{C869F5B9-152E-4521-8DF4-11453DE6C3E6}" type="pres">
      <dgm:prSet presAssocID="{6A8D1C42-E076-4D50-B3C2-F14DFFB43D65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6405D1-0E55-4FD5-8CCF-D1DE2C0B1FDC}" type="pres">
      <dgm:prSet presAssocID="{6A8D1C42-E076-4D50-B3C2-F14DFFB43D65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AA0964-47C2-4F67-AFFE-162D7EDE3035}" type="pres">
      <dgm:prSet presAssocID="{78E0D74B-54D6-4DE7-830E-18973962E630}" presName="hSp" presStyleCnt="0"/>
      <dgm:spPr/>
    </dgm:pt>
    <dgm:pt modelId="{87368F4B-7319-4AD5-8BBD-9A6F2E2E2381}" type="pres">
      <dgm:prSet presAssocID="{78E0D74B-54D6-4DE7-830E-18973962E630}" presName="vProcSp" presStyleCnt="0"/>
      <dgm:spPr/>
    </dgm:pt>
    <dgm:pt modelId="{AFB1F071-A97F-4723-AB43-2ADCD362D6F8}" type="pres">
      <dgm:prSet presAssocID="{78E0D74B-54D6-4DE7-830E-18973962E630}" presName="vSp1" presStyleCnt="0"/>
      <dgm:spPr/>
    </dgm:pt>
    <dgm:pt modelId="{C03AA8BD-2847-43D5-A753-FA6798B22426}" type="pres">
      <dgm:prSet presAssocID="{78E0D74B-54D6-4DE7-830E-18973962E630}" presName="simulatedConn" presStyleLbl="solidFgAcc1" presStyleIdx="0" presStyleCnt="3"/>
      <dgm:spPr/>
    </dgm:pt>
    <dgm:pt modelId="{540A4B0C-6E63-41FE-B060-02C467BA4835}" type="pres">
      <dgm:prSet presAssocID="{78E0D74B-54D6-4DE7-830E-18973962E630}" presName="vSp2" presStyleCnt="0"/>
      <dgm:spPr/>
    </dgm:pt>
    <dgm:pt modelId="{1133FAC7-FA22-42BE-85CC-5AA15A89B7ED}" type="pres">
      <dgm:prSet presAssocID="{78E0D74B-54D6-4DE7-830E-18973962E630}" presName="sibTrans" presStyleCnt="0"/>
      <dgm:spPr/>
    </dgm:pt>
    <dgm:pt modelId="{835B8190-537E-4918-959D-CFF55340A7E0}" type="pres">
      <dgm:prSet presAssocID="{A164D791-5ABE-4CE6-B090-13EE7BEB1EFD}" presName="compositeNode" presStyleCnt="0">
        <dgm:presLayoutVars>
          <dgm:bulletEnabled val="1"/>
        </dgm:presLayoutVars>
      </dgm:prSet>
      <dgm:spPr/>
    </dgm:pt>
    <dgm:pt modelId="{0F306712-DF0D-4317-80AB-E0DFE2667BE8}" type="pres">
      <dgm:prSet presAssocID="{A164D791-5ABE-4CE6-B090-13EE7BEB1EFD}" presName="bgRect" presStyleLbl="node1" presStyleIdx="1" presStyleCnt="4" custScaleY="156898"/>
      <dgm:spPr/>
      <dgm:t>
        <a:bodyPr/>
        <a:lstStyle/>
        <a:p>
          <a:endParaRPr lang="tr-TR"/>
        </a:p>
      </dgm:t>
    </dgm:pt>
    <dgm:pt modelId="{30FE4DAB-FB44-4173-9FFD-6CB865BF24A3}" type="pres">
      <dgm:prSet presAssocID="{A164D791-5ABE-4CE6-B090-13EE7BEB1EFD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6D61B0-2ED9-4158-A5D7-84D6C1C97604}" type="pres">
      <dgm:prSet presAssocID="{A164D791-5ABE-4CE6-B090-13EE7BEB1EFD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7890F80-2049-46C5-B938-1E994006697B}" type="pres">
      <dgm:prSet presAssocID="{F481B198-CA28-40DD-8363-A87F76104B2A}" presName="hSp" presStyleCnt="0"/>
      <dgm:spPr/>
    </dgm:pt>
    <dgm:pt modelId="{63B14A65-13F7-465F-BE55-0B5C2D6BF604}" type="pres">
      <dgm:prSet presAssocID="{F481B198-CA28-40DD-8363-A87F76104B2A}" presName="vProcSp" presStyleCnt="0"/>
      <dgm:spPr/>
    </dgm:pt>
    <dgm:pt modelId="{4A41D053-5190-4616-8074-423DD0DF037A}" type="pres">
      <dgm:prSet presAssocID="{F481B198-CA28-40DD-8363-A87F76104B2A}" presName="vSp1" presStyleCnt="0"/>
      <dgm:spPr/>
    </dgm:pt>
    <dgm:pt modelId="{8FA9DC42-8A01-4439-8BD8-254EE3A909C0}" type="pres">
      <dgm:prSet presAssocID="{F481B198-CA28-40DD-8363-A87F76104B2A}" presName="simulatedConn" presStyleLbl="solidFgAcc1" presStyleIdx="1" presStyleCnt="3"/>
      <dgm:spPr/>
    </dgm:pt>
    <dgm:pt modelId="{C6C88941-B782-4227-B577-C7C529C6D36C}" type="pres">
      <dgm:prSet presAssocID="{F481B198-CA28-40DD-8363-A87F76104B2A}" presName="vSp2" presStyleCnt="0"/>
      <dgm:spPr/>
    </dgm:pt>
    <dgm:pt modelId="{28555F31-95C9-44B2-9600-4E271E581274}" type="pres">
      <dgm:prSet presAssocID="{F481B198-CA28-40DD-8363-A87F76104B2A}" presName="sibTrans" presStyleCnt="0"/>
      <dgm:spPr/>
    </dgm:pt>
    <dgm:pt modelId="{6D9A0D41-BC30-4E81-BDC0-DC9BAAE41976}" type="pres">
      <dgm:prSet presAssocID="{C106F014-B3D3-4829-A047-CD8CE2C3CB8C}" presName="compositeNode" presStyleCnt="0">
        <dgm:presLayoutVars>
          <dgm:bulletEnabled val="1"/>
        </dgm:presLayoutVars>
      </dgm:prSet>
      <dgm:spPr/>
    </dgm:pt>
    <dgm:pt modelId="{E22E402C-8E78-4258-A113-23E1EB5943CD}" type="pres">
      <dgm:prSet presAssocID="{C106F014-B3D3-4829-A047-CD8CE2C3CB8C}" presName="bgRect" presStyleLbl="node1" presStyleIdx="2" presStyleCnt="4" custScaleY="155032" custLinFactNeighborX="1114" custLinFactNeighborY="-309"/>
      <dgm:spPr/>
      <dgm:t>
        <a:bodyPr/>
        <a:lstStyle/>
        <a:p>
          <a:endParaRPr lang="tr-TR"/>
        </a:p>
      </dgm:t>
    </dgm:pt>
    <dgm:pt modelId="{22C51045-C2C2-45B6-93F9-2AFF507D805F}" type="pres">
      <dgm:prSet presAssocID="{C106F014-B3D3-4829-A047-CD8CE2C3CB8C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1C6C22-96BD-408E-8186-4DB05AA9C8AC}" type="pres">
      <dgm:prSet presAssocID="{C106F014-B3D3-4829-A047-CD8CE2C3CB8C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5C05E0-4E02-4D9C-A5D5-78C18DE3D9CA}" type="pres">
      <dgm:prSet presAssocID="{C0648DE1-159F-428E-89D2-05392019B03F}" presName="hSp" presStyleCnt="0"/>
      <dgm:spPr/>
    </dgm:pt>
    <dgm:pt modelId="{1A6A413E-596A-4AE4-A2D7-41E6947F6552}" type="pres">
      <dgm:prSet presAssocID="{C0648DE1-159F-428E-89D2-05392019B03F}" presName="vProcSp" presStyleCnt="0"/>
      <dgm:spPr/>
    </dgm:pt>
    <dgm:pt modelId="{68E1D003-7CC0-463F-825F-0A0B9053E728}" type="pres">
      <dgm:prSet presAssocID="{C0648DE1-159F-428E-89D2-05392019B03F}" presName="vSp1" presStyleCnt="0"/>
      <dgm:spPr/>
    </dgm:pt>
    <dgm:pt modelId="{0F8252CF-16BE-4EC7-80CF-EF2C92857D72}" type="pres">
      <dgm:prSet presAssocID="{C0648DE1-159F-428E-89D2-05392019B03F}" presName="simulatedConn" presStyleLbl="solidFgAcc1" presStyleIdx="2" presStyleCnt="3"/>
      <dgm:spPr/>
    </dgm:pt>
    <dgm:pt modelId="{EE6CAAA3-8D65-4EB6-846F-3E871D416802}" type="pres">
      <dgm:prSet presAssocID="{C0648DE1-159F-428E-89D2-05392019B03F}" presName="vSp2" presStyleCnt="0"/>
      <dgm:spPr/>
    </dgm:pt>
    <dgm:pt modelId="{DEA53DB6-71BC-4E5D-846E-E9FE075D2FC8}" type="pres">
      <dgm:prSet presAssocID="{C0648DE1-159F-428E-89D2-05392019B03F}" presName="sibTrans" presStyleCnt="0"/>
      <dgm:spPr/>
    </dgm:pt>
    <dgm:pt modelId="{43A42D26-47D6-4859-8C8C-604173F64537}" type="pres">
      <dgm:prSet presAssocID="{6F4749ED-2A01-429B-8BB8-86B8CC4FB175}" presName="compositeNode" presStyleCnt="0">
        <dgm:presLayoutVars>
          <dgm:bulletEnabled val="1"/>
        </dgm:presLayoutVars>
      </dgm:prSet>
      <dgm:spPr/>
    </dgm:pt>
    <dgm:pt modelId="{CDA47247-350F-49DE-B961-100BC0E011F7}" type="pres">
      <dgm:prSet presAssocID="{6F4749ED-2A01-429B-8BB8-86B8CC4FB175}" presName="bgRect" presStyleLbl="node1" presStyleIdx="3" presStyleCnt="4" custScaleY="152989" custLinFactNeighborX="497" custLinFactNeighborY="414"/>
      <dgm:spPr/>
      <dgm:t>
        <a:bodyPr/>
        <a:lstStyle/>
        <a:p>
          <a:endParaRPr lang="tr-TR"/>
        </a:p>
      </dgm:t>
    </dgm:pt>
    <dgm:pt modelId="{6618BF03-C429-449B-909D-3E5FECE938BA}" type="pres">
      <dgm:prSet presAssocID="{6F4749ED-2A01-429B-8BB8-86B8CC4FB175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9D0E029-5AE0-469F-9FC1-2EEB42F6CED6}" type="presOf" srcId="{3B2D54BE-85AE-4EB1-ABAD-6ACAD24944D2}" destId="{396405D1-0E55-4FD5-8CCF-D1DE2C0B1FDC}" srcOrd="0" destOrd="0" presId="urn:microsoft.com/office/officeart/2005/8/layout/hProcess7"/>
    <dgm:cxn modelId="{191DCF95-8028-4DDF-8F36-6686D88F3F15}" type="presOf" srcId="{A164D791-5ABE-4CE6-B090-13EE7BEB1EFD}" destId="{0F306712-DF0D-4317-80AB-E0DFE2667BE8}" srcOrd="0" destOrd="0" presId="urn:microsoft.com/office/officeart/2005/8/layout/hProcess7"/>
    <dgm:cxn modelId="{906FA278-21BE-414B-946D-8CC622223791}" type="presOf" srcId="{6A8D1C42-E076-4D50-B3C2-F14DFFB43D65}" destId="{BEA05CDA-03B6-4A45-9AFA-4AB66AC390B5}" srcOrd="0" destOrd="0" presId="urn:microsoft.com/office/officeart/2005/8/layout/hProcess7"/>
    <dgm:cxn modelId="{4905D794-93FB-4303-BB51-B4CAF9396413}" type="presOf" srcId="{6F4749ED-2A01-429B-8BB8-86B8CC4FB175}" destId="{CDA47247-350F-49DE-B961-100BC0E011F7}" srcOrd="0" destOrd="0" presId="urn:microsoft.com/office/officeart/2005/8/layout/hProcess7"/>
    <dgm:cxn modelId="{08715F19-10B4-418D-B80D-F16C1B0091F5}" type="presOf" srcId="{D1B3C6AA-36E6-4C56-8823-7BC4B898D227}" destId="{506D61B0-2ED9-4158-A5D7-84D6C1C97604}" srcOrd="0" destOrd="0" presId="urn:microsoft.com/office/officeart/2005/8/layout/hProcess7"/>
    <dgm:cxn modelId="{2F42B495-7330-4E8E-ACAF-E25FB0E0499B}" type="presOf" srcId="{974E294F-4B2B-48B8-8028-AC2016DB1EF0}" destId="{8AE546A1-F4F0-4642-B556-14067392039E}" srcOrd="0" destOrd="0" presId="urn:microsoft.com/office/officeart/2005/8/layout/hProcess7"/>
    <dgm:cxn modelId="{F59B9448-8F2A-40F7-B026-0C296EF5558B}" type="presOf" srcId="{F6F88F2B-77BB-47C1-AB8B-20C256496801}" destId="{0C1C6C22-96BD-408E-8186-4DB05AA9C8AC}" srcOrd="0" destOrd="0" presId="urn:microsoft.com/office/officeart/2005/8/layout/hProcess7"/>
    <dgm:cxn modelId="{5B2D8951-C5CD-483D-80C1-986D79F29151}" type="presOf" srcId="{C106F014-B3D3-4829-A047-CD8CE2C3CB8C}" destId="{E22E402C-8E78-4258-A113-23E1EB5943CD}" srcOrd="0" destOrd="0" presId="urn:microsoft.com/office/officeart/2005/8/layout/hProcess7"/>
    <dgm:cxn modelId="{96718E92-D127-429B-9409-EB16607AA6E6}" srcId="{C106F014-B3D3-4829-A047-CD8CE2C3CB8C}" destId="{F6F88F2B-77BB-47C1-AB8B-20C256496801}" srcOrd="0" destOrd="0" parTransId="{81DD5BA2-1829-465A-9BA0-BB0E57D32398}" sibTransId="{8CFED02B-9B4F-4E1E-A842-42F4EAEA18A3}"/>
    <dgm:cxn modelId="{8EAC9A89-D802-48C4-9944-17491B5B68EC}" type="presOf" srcId="{6A8D1C42-E076-4D50-B3C2-F14DFFB43D65}" destId="{C869F5B9-152E-4521-8DF4-11453DE6C3E6}" srcOrd="1" destOrd="0" presId="urn:microsoft.com/office/officeart/2005/8/layout/hProcess7"/>
    <dgm:cxn modelId="{48731740-CE95-40BB-A0AA-52A365CDA218}" srcId="{974E294F-4B2B-48B8-8028-AC2016DB1EF0}" destId="{6F4749ED-2A01-429B-8BB8-86B8CC4FB175}" srcOrd="3" destOrd="0" parTransId="{EB62376C-3BAC-44E3-803A-337300338071}" sibTransId="{497F7A8A-BFE0-4EE6-A6D2-3185D9AF5F50}"/>
    <dgm:cxn modelId="{B615E6C4-C91B-44A7-A8F8-B07D80EA4EC4}" srcId="{974E294F-4B2B-48B8-8028-AC2016DB1EF0}" destId="{C106F014-B3D3-4829-A047-CD8CE2C3CB8C}" srcOrd="2" destOrd="0" parTransId="{65425C4B-31C4-4425-8D2D-F4E06219941C}" sibTransId="{C0648DE1-159F-428E-89D2-05392019B03F}"/>
    <dgm:cxn modelId="{004A8EFA-AC02-4CE6-9573-F3AD8087E233}" srcId="{974E294F-4B2B-48B8-8028-AC2016DB1EF0}" destId="{6A8D1C42-E076-4D50-B3C2-F14DFFB43D65}" srcOrd="0" destOrd="0" parTransId="{AD860280-7E64-449C-862E-6CD7859AD452}" sibTransId="{78E0D74B-54D6-4DE7-830E-18973962E630}"/>
    <dgm:cxn modelId="{9C66B3B6-60A2-46B0-A2AA-E9517B69476F}" type="presOf" srcId="{6F4749ED-2A01-429B-8BB8-86B8CC4FB175}" destId="{6618BF03-C429-449B-909D-3E5FECE938BA}" srcOrd="1" destOrd="0" presId="urn:microsoft.com/office/officeart/2005/8/layout/hProcess7"/>
    <dgm:cxn modelId="{2363E6BD-3E3E-41D0-9DDE-AF044CF0145E}" srcId="{A164D791-5ABE-4CE6-B090-13EE7BEB1EFD}" destId="{D1B3C6AA-36E6-4C56-8823-7BC4B898D227}" srcOrd="0" destOrd="0" parTransId="{BD895B78-2117-4177-AA49-92353CB7EC86}" sibTransId="{A046C57D-A7DF-4AA6-8469-4423DE6719B5}"/>
    <dgm:cxn modelId="{219D20C4-B1F2-4FA4-A241-21DEA057BCD0}" type="presOf" srcId="{C106F014-B3D3-4829-A047-CD8CE2C3CB8C}" destId="{22C51045-C2C2-45B6-93F9-2AFF507D805F}" srcOrd="1" destOrd="0" presId="urn:microsoft.com/office/officeart/2005/8/layout/hProcess7"/>
    <dgm:cxn modelId="{BEAF66F6-92EA-4EA5-8B22-F407CA002EF8}" srcId="{974E294F-4B2B-48B8-8028-AC2016DB1EF0}" destId="{A164D791-5ABE-4CE6-B090-13EE7BEB1EFD}" srcOrd="1" destOrd="0" parTransId="{00D50498-E2C6-4FBE-876E-0AEF89BED2A8}" sibTransId="{F481B198-CA28-40DD-8363-A87F76104B2A}"/>
    <dgm:cxn modelId="{E1C3AEB2-8BCD-45E9-A8E2-31E070200922}" srcId="{6A8D1C42-E076-4D50-B3C2-F14DFFB43D65}" destId="{3B2D54BE-85AE-4EB1-ABAD-6ACAD24944D2}" srcOrd="0" destOrd="0" parTransId="{EAE87E2A-C78B-4100-856D-7CC9135D5997}" sibTransId="{12B9FBA2-6E44-4953-AF5F-0674DF7607C2}"/>
    <dgm:cxn modelId="{BD1169E9-07E9-4122-A1BB-008EE2156029}" type="presOf" srcId="{A164D791-5ABE-4CE6-B090-13EE7BEB1EFD}" destId="{30FE4DAB-FB44-4173-9FFD-6CB865BF24A3}" srcOrd="1" destOrd="0" presId="urn:microsoft.com/office/officeart/2005/8/layout/hProcess7"/>
    <dgm:cxn modelId="{A495C2B5-674D-4B22-A01B-F50701F5F2FB}" type="presParOf" srcId="{8AE546A1-F4F0-4642-B556-14067392039E}" destId="{FF9E7E56-8C57-41A5-9C27-5096DFF3987C}" srcOrd="0" destOrd="0" presId="urn:microsoft.com/office/officeart/2005/8/layout/hProcess7"/>
    <dgm:cxn modelId="{C516228C-4D87-44F4-A44C-57F444F228F2}" type="presParOf" srcId="{FF9E7E56-8C57-41A5-9C27-5096DFF3987C}" destId="{BEA05CDA-03B6-4A45-9AFA-4AB66AC390B5}" srcOrd="0" destOrd="0" presId="urn:microsoft.com/office/officeart/2005/8/layout/hProcess7"/>
    <dgm:cxn modelId="{8CBFB9D7-11FC-4D71-AD95-5E57DEFE7B68}" type="presParOf" srcId="{FF9E7E56-8C57-41A5-9C27-5096DFF3987C}" destId="{C869F5B9-152E-4521-8DF4-11453DE6C3E6}" srcOrd="1" destOrd="0" presId="urn:microsoft.com/office/officeart/2005/8/layout/hProcess7"/>
    <dgm:cxn modelId="{B68B4AF6-8256-42FB-A2A1-4311546B8334}" type="presParOf" srcId="{FF9E7E56-8C57-41A5-9C27-5096DFF3987C}" destId="{396405D1-0E55-4FD5-8CCF-D1DE2C0B1FDC}" srcOrd="2" destOrd="0" presId="urn:microsoft.com/office/officeart/2005/8/layout/hProcess7"/>
    <dgm:cxn modelId="{5460A71D-D75C-46AE-915C-23726F61EFF4}" type="presParOf" srcId="{8AE546A1-F4F0-4642-B556-14067392039E}" destId="{2AAA0964-47C2-4F67-AFFE-162D7EDE3035}" srcOrd="1" destOrd="0" presId="urn:microsoft.com/office/officeart/2005/8/layout/hProcess7"/>
    <dgm:cxn modelId="{8D7EFB82-84BB-4994-A19A-3D21234E593B}" type="presParOf" srcId="{8AE546A1-F4F0-4642-B556-14067392039E}" destId="{87368F4B-7319-4AD5-8BBD-9A6F2E2E2381}" srcOrd="2" destOrd="0" presId="urn:microsoft.com/office/officeart/2005/8/layout/hProcess7"/>
    <dgm:cxn modelId="{BE534F3E-9323-4D2D-BE86-9105AC8554CA}" type="presParOf" srcId="{87368F4B-7319-4AD5-8BBD-9A6F2E2E2381}" destId="{AFB1F071-A97F-4723-AB43-2ADCD362D6F8}" srcOrd="0" destOrd="0" presId="urn:microsoft.com/office/officeart/2005/8/layout/hProcess7"/>
    <dgm:cxn modelId="{4C715310-87A5-46AC-B822-4A76E14FA750}" type="presParOf" srcId="{87368F4B-7319-4AD5-8BBD-9A6F2E2E2381}" destId="{C03AA8BD-2847-43D5-A753-FA6798B22426}" srcOrd="1" destOrd="0" presId="urn:microsoft.com/office/officeart/2005/8/layout/hProcess7"/>
    <dgm:cxn modelId="{DF477A69-2A6B-42A8-A310-2D3398F22986}" type="presParOf" srcId="{87368F4B-7319-4AD5-8BBD-9A6F2E2E2381}" destId="{540A4B0C-6E63-41FE-B060-02C467BA4835}" srcOrd="2" destOrd="0" presId="urn:microsoft.com/office/officeart/2005/8/layout/hProcess7"/>
    <dgm:cxn modelId="{FC9A1C71-CD46-4C9B-A539-47085FACB604}" type="presParOf" srcId="{8AE546A1-F4F0-4642-B556-14067392039E}" destId="{1133FAC7-FA22-42BE-85CC-5AA15A89B7ED}" srcOrd="3" destOrd="0" presId="urn:microsoft.com/office/officeart/2005/8/layout/hProcess7"/>
    <dgm:cxn modelId="{68AB0FB7-FFE2-4A68-98F6-580A3B022BB2}" type="presParOf" srcId="{8AE546A1-F4F0-4642-B556-14067392039E}" destId="{835B8190-537E-4918-959D-CFF55340A7E0}" srcOrd="4" destOrd="0" presId="urn:microsoft.com/office/officeart/2005/8/layout/hProcess7"/>
    <dgm:cxn modelId="{ADA3BE07-94B0-4785-8F16-06A0E9F987BE}" type="presParOf" srcId="{835B8190-537E-4918-959D-CFF55340A7E0}" destId="{0F306712-DF0D-4317-80AB-E0DFE2667BE8}" srcOrd="0" destOrd="0" presId="urn:microsoft.com/office/officeart/2005/8/layout/hProcess7"/>
    <dgm:cxn modelId="{747B5F44-2186-4150-A365-52C84F4B46AE}" type="presParOf" srcId="{835B8190-537E-4918-959D-CFF55340A7E0}" destId="{30FE4DAB-FB44-4173-9FFD-6CB865BF24A3}" srcOrd="1" destOrd="0" presId="urn:microsoft.com/office/officeart/2005/8/layout/hProcess7"/>
    <dgm:cxn modelId="{BF80672B-19A3-498C-B407-8E318AB64DCD}" type="presParOf" srcId="{835B8190-537E-4918-959D-CFF55340A7E0}" destId="{506D61B0-2ED9-4158-A5D7-84D6C1C97604}" srcOrd="2" destOrd="0" presId="urn:microsoft.com/office/officeart/2005/8/layout/hProcess7"/>
    <dgm:cxn modelId="{AC2337B6-B8D7-46FD-B90A-70A4CD38F32C}" type="presParOf" srcId="{8AE546A1-F4F0-4642-B556-14067392039E}" destId="{27890F80-2049-46C5-B938-1E994006697B}" srcOrd="5" destOrd="0" presId="urn:microsoft.com/office/officeart/2005/8/layout/hProcess7"/>
    <dgm:cxn modelId="{F29AA26C-6C4C-4E1E-8410-1BD7B0CD7FB6}" type="presParOf" srcId="{8AE546A1-F4F0-4642-B556-14067392039E}" destId="{63B14A65-13F7-465F-BE55-0B5C2D6BF604}" srcOrd="6" destOrd="0" presId="urn:microsoft.com/office/officeart/2005/8/layout/hProcess7"/>
    <dgm:cxn modelId="{1BBE9966-6425-47F9-A616-40BDDB7280F5}" type="presParOf" srcId="{63B14A65-13F7-465F-BE55-0B5C2D6BF604}" destId="{4A41D053-5190-4616-8074-423DD0DF037A}" srcOrd="0" destOrd="0" presId="urn:microsoft.com/office/officeart/2005/8/layout/hProcess7"/>
    <dgm:cxn modelId="{146F0C5C-3F99-4FC9-A00B-BA9059EDC25E}" type="presParOf" srcId="{63B14A65-13F7-465F-BE55-0B5C2D6BF604}" destId="{8FA9DC42-8A01-4439-8BD8-254EE3A909C0}" srcOrd="1" destOrd="0" presId="urn:microsoft.com/office/officeart/2005/8/layout/hProcess7"/>
    <dgm:cxn modelId="{C8861DED-5BFC-4912-AC69-6088157EE20E}" type="presParOf" srcId="{63B14A65-13F7-465F-BE55-0B5C2D6BF604}" destId="{C6C88941-B782-4227-B577-C7C529C6D36C}" srcOrd="2" destOrd="0" presId="urn:microsoft.com/office/officeart/2005/8/layout/hProcess7"/>
    <dgm:cxn modelId="{59AA5DCF-C99A-404D-BABA-2735E3D29312}" type="presParOf" srcId="{8AE546A1-F4F0-4642-B556-14067392039E}" destId="{28555F31-95C9-44B2-9600-4E271E581274}" srcOrd="7" destOrd="0" presId="urn:microsoft.com/office/officeart/2005/8/layout/hProcess7"/>
    <dgm:cxn modelId="{0BAE8401-8FD5-4927-B1CF-82DCA8235957}" type="presParOf" srcId="{8AE546A1-F4F0-4642-B556-14067392039E}" destId="{6D9A0D41-BC30-4E81-BDC0-DC9BAAE41976}" srcOrd="8" destOrd="0" presId="urn:microsoft.com/office/officeart/2005/8/layout/hProcess7"/>
    <dgm:cxn modelId="{0CA0BB5C-E2A4-4910-BF1C-92CA46FDFD4D}" type="presParOf" srcId="{6D9A0D41-BC30-4E81-BDC0-DC9BAAE41976}" destId="{E22E402C-8E78-4258-A113-23E1EB5943CD}" srcOrd="0" destOrd="0" presId="urn:microsoft.com/office/officeart/2005/8/layout/hProcess7"/>
    <dgm:cxn modelId="{52D67830-1B2C-4576-9DCA-3EF7EFEA4BBA}" type="presParOf" srcId="{6D9A0D41-BC30-4E81-BDC0-DC9BAAE41976}" destId="{22C51045-C2C2-45B6-93F9-2AFF507D805F}" srcOrd="1" destOrd="0" presId="urn:microsoft.com/office/officeart/2005/8/layout/hProcess7"/>
    <dgm:cxn modelId="{5A193473-2DC0-4212-9388-18431C1F4ECB}" type="presParOf" srcId="{6D9A0D41-BC30-4E81-BDC0-DC9BAAE41976}" destId="{0C1C6C22-96BD-408E-8186-4DB05AA9C8AC}" srcOrd="2" destOrd="0" presId="urn:microsoft.com/office/officeart/2005/8/layout/hProcess7"/>
    <dgm:cxn modelId="{942E2D15-A93D-423B-8336-85934360FA74}" type="presParOf" srcId="{8AE546A1-F4F0-4642-B556-14067392039E}" destId="{DE5C05E0-4E02-4D9C-A5D5-78C18DE3D9CA}" srcOrd="9" destOrd="0" presId="urn:microsoft.com/office/officeart/2005/8/layout/hProcess7"/>
    <dgm:cxn modelId="{9A239518-7D8D-4575-B6BC-54B8DC4E78CC}" type="presParOf" srcId="{8AE546A1-F4F0-4642-B556-14067392039E}" destId="{1A6A413E-596A-4AE4-A2D7-41E6947F6552}" srcOrd="10" destOrd="0" presId="urn:microsoft.com/office/officeart/2005/8/layout/hProcess7"/>
    <dgm:cxn modelId="{5808742A-2CC7-4AF3-9210-30515596C84B}" type="presParOf" srcId="{1A6A413E-596A-4AE4-A2D7-41E6947F6552}" destId="{68E1D003-7CC0-463F-825F-0A0B9053E728}" srcOrd="0" destOrd="0" presId="urn:microsoft.com/office/officeart/2005/8/layout/hProcess7"/>
    <dgm:cxn modelId="{A2CF83E2-7E2D-44E7-BEDC-24E455283FDC}" type="presParOf" srcId="{1A6A413E-596A-4AE4-A2D7-41E6947F6552}" destId="{0F8252CF-16BE-4EC7-80CF-EF2C92857D72}" srcOrd="1" destOrd="0" presId="urn:microsoft.com/office/officeart/2005/8/layout/hProcess7"/>
    <dgm:cxn modelId="{5FADA5B7-1A80-4BD1-93A4-1DF3A21700DB}" type="presParOf" srcId="{1A6A413E-596A-4AE4-A2D7-41E6947F6552}" destId="{EE6CAAA3-8D65-4EB6-846F-3E871D416802}" srcOrd="2" destOrd="0" presId="urn:microsoft.com/office/officeart/2005/8/layout/hProcess7"/>
    <dgm:cxn modelId="{AAA252A4-C1FE-4884-BC4D-76BB6AD7EC3A}" type="presParOf" srcId="{8AE546A1-F4F0-4642-B556-14067392039E}" destId="{DEA53DB6-71BC-4E5D-846E-E9FE075D2FC8}" srcOrd="11" destOrd="0" presId="urn:microsoft.com/office/officeart/2005/8/layout/hProcess7"/>
    <dgm:cxn modelId="{C72FB389-E0AD-41F1-80B1-E1A36F10CE1D}" type="presParOf" srcId="{8AE546A1-F4F0-4642-B556-14067392039E}" destId="{43A42D26-47D6-4859-8C8C-604173F64537}" srcOrd="12" destOrd="0" presId="urn:microsoft.com/office/officeart/2005/8/layout/hProcess7"/>
    <dgm:cxn modelId="{FA164523-A3A1-407C-B3F9-D074B121BF4E}" type="presParOf" srcId="{43A42D26-47D6-4859-8C8C-604173F64537}" destId="{CDA47247-350F-49DE-B961-100BC0E011F7}" srcOrd="0" destOrd="0" presId="urn:microsoft.com/office/officeart/2005/8/layout/hProcess7"/>
    <dgm:cxn modelId="{333D749C-3AE9-4972-A0F4-3AE8E488357D}" type="presParOf" srcId="{43A42D26-47D6-4859-8C8C-604173F64537}" destId="{6618BF03-C429-449B-909D-3E5FECE938BA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15B265-88F8-4C07-899C-5A85A3C6E70D}" type="doc">
      <dgm:prSet loTypeId="urn:microsoft.com/office/officeart/2005/8/layout/hProcess3" loCatId="process" qsTypeId="urn:microsoft.com/office/officeart/2005/8/quickstyle/3d6" qsCatId="3D" csTypeId="urn:microsoft.com/office/officeart/2005/8/colors/colorful1" csCatId="colorful" phldr="1"/>
      <dgm:spPr/>
    </dgm:pt>
    <dgm:pt modelId="{3094C46B-8E74-432B-8C80-AAB5A2945CCD}">
      <dgm:prSet phldrT="[Metin]" custT="1"/>
      <dgm:spPr/>
      <dgm:t>
        <a:bodyPr/>
        <a:lstStyle/>
        <a:p>
          <a:r>
            <a:rPr lang="tr-TR" sz="2800" dirty="0" smtClean="0"/>
            <a:t>The </a:t>
          </a:r>
          <a:r>
            <a:rPr lang="tr-TR" sz="2800" dirty="0" err="1" smtClean="0"/>
            <a:t>rates</a:t>
          </a:r>
          <a:r>
            <a:rPr lang="tr-TR" sz="2800" dirty="0" smtClean="0"/>
            <a:t> of</a:t>
          </a:r>
        </a:p>
        <a:p>
          <a:r>
            <a:rPr lang="tr-TR" sz="2800" dirty="0" err="1" smtClean="0"/>
            <a:t>pH</a:t>
          </a:r>
          <a:r>
            <a:rPr lang="tr-TR" sz="2800" dirty="0" smtClean="0"/>
            <a:t> </a:t>
          </a:r>
          <a:r>
            <a:rPr lang="tr-TR" sz="2800" dirty="0" err="1" smtClean="0"/>
            <a:t>fall</a:t>
          </a:r>
          <a:endParaRPr lang="tr-TR" sz="2800" dirty="0"/>
        </a:p>
      </dgm:t>
    </dgm:pt>
    <dgm:pt modelId="{886FD042-A12F-48CF-8379-F8D9A93B83A9}" type="parTrans" cxnId="{A6DD333F-0F4A-41D0-AC26-CF892A55B833}">
      <dgm:prSet/>
      <dgm:spPr/>
      <dgm:t>
        <a:bodyPr/>
        <a:lstStyle/>
        <a:p>
          <a:endParaRPr lang="tr-TR"/>
        </a:p>
      </dgm:t>
    </dgm:pt>
    <dgm:pt modelId="{4319C35A-D2D3-4C5A-A2D4-C21300C567CD}" type="sibTrans" cxnId="{A6DD333F-0F4A-41D0-AC26-CF892A55B833}">
      <dgm:prSet/>
      <dgm:spPr/>
      <dgm:t>
        <a:bodyPr/>
        <a:lstStyle/>
        <a:p>
          <a:endParaRPr lang="tr-TR"/>
        </a:p>
      </dgm:t>
    </dgm:pt>
    <dgm:pt modelId="{15948DED-F565-4038-A200-37720BB68695}">
      <dgm:prSet phldrT="[Metin]" custT="1"/>
      <dgm:spPr/>
      <dgm:t>
        <a:bodyPr/>
        <a:lstStyle/>
        <a:p>
          <a:r>
            <a:rPr lang="tr-TR" sz="2400" dirty="0" smtClean="0"/>
            <a:t>The </a:t>
          </a:r>
          <a:r>
            <a:rPr lang="tr-TR" sz="2400" dirty="0" err="1" smtClean="0"/>
            <a:t>disappearance</a:t>
          </a:r>
          <a:r>
            <a:rPr lang="tr-TR" sz="2400" dirty="0" smtClean="0"/>
            <a:t> of </a:t>
          </a:r>
          <a:r>
            <a:rPr lang="tr-TR" sz="2400" dirty="0" err="1" smtClean="0"/>
            <a:t>creatine</a:t>
          </a:r>
          <a:r>
            <a:rPr lang="tr-TR" sz="2400" dirty="0" smtClean="0"/>
            <a:t> </a:t>
          </a:r>
          <a:r>
            <a:rPr lang="tr-TR" sz="2400" dirty="0" err="1" smtClean="0"/>
            <a:t>phosphate</a:t>
          </a:r>
          <a:r>
            <a:rPr lang="tr-TR" sz="2400" dirty="0" smtClean="0"/>
            <a:t> </a:t>
          </a:r>
          <a:r>
            <a:rPr lang="tr-TR" sz="2400" dirty="0" err="1" smtClean="0"/>
            <a:t>and</a:t>
          </a:r>
          <a:r>
            <a:rPr lang="tr-TR" sz="2400" dirty="0" smtClean="0"/>
            <a:t> ATP</a:t>
          </a:r>
          <a:endParaRPr lang="tr-TR" sz="2400" dirty="0"/>
        </a:p>
      </dgm:t>
    </dgm:pt>
    <dgm:pt modelId="{1F9247E5-6D4C-4F75-9A17-3DBE88A1F91A}" type="parTrans" cxnId="{FEB1944A-AEBD-42E4-B31C-9220620E6627}">
      <dgm:prSet/>
      <dgm:spPr/>
      <dgm:t>
        <a:bodyPr/>
        <a:lstStyle/>
        <a:p>
          <a:endParaRPr lang="tr-TR"/>
        </a:p>
      </dgm:t>
    </dgm:pt>
    <dgm:pt modelId="{7B2AEA45-F043-4F8D-B368-A8629F6D4DBF}" type="sibTrans" cxnId="{FEB1944A-AEBD-42E4-B31C-9220620E6627}">
      <dgm:prSet/>
      <dgm:spPr/>
      <dgm:t>
        <a:bodyPr/>
        <a:lstStyle/>
        <a:p>
          <a:endParaRPr lang="tr-TR"/>
        </a:p>
      </dgm:t>
    </dgm:pt>
    <dgm:pt modelId="{89F93C58-FB02-40B0-82C1-125F722BAA3B}">
      <dgm:prSet phldrT="[Metin]" custT="1"/>
      <dgm:spPr/>
      <dgm:t>
        <a:bodyPr/>
        <a:lstStyle/>
        <a:p>
          <a:r>
            <a:rPr lang="tr-TR" sz="2800" dirty="0" err="1" smtClean="0"/>
            <a:t>Speed</a:t>
          </a:r>
          <a:r>
            <a:rPr lang="tr-TR" sz="2800" dirty="0" smtClean="0"/>
            <a:t> of </a:t>
          </a:r>
          <a:r>
            <a:rPr lang="tr-TR" sz="2800" dirty="0" err="1" smtClean="0"/>
            <a:t>onset</a:t>
          </a:r>
          <a:r>
            <a:rPr lang="tr-TR" sz="2800" dirty="0" smtClean="0"/>
            <a:t> of </a:t>
          </a:r>
          <a:r>
            <a:rPr lang="tr-TR" sz="2800" dirty="0" err="1" smtClean="0"/>
            <a:t>rigor</a:t>
          </a:r>
          <a:r>
            <a:rPr lang="tr-TR" sz="2800" dirty="0" smtClean="0"/>
            <a:t> </a:t>
          </a:r>
          <a:r>
            <a:rPr lang="tr-TR" sz="2800" dirty="0" err="1" smtClean="0"/>
            <a:t>mortis</a:t>
          </a:r>
          <a:r>
            <a:rPr lang="tr-TR" sz="2800" dirty="0" smtClean="0"/>
            <a:t>.</a:t>
          </a:r>
          <a:endParaRPr lang="tr-TR" sz="2800" dirty="0"/>
        </a:p>
      </dgm:t>
    </dgm:pt>
    <dgm:pt modelId="{72502C1F-3068-427C-8D80-65AA1BECF2EE}" type="parTrans" cxnId="{48B7BF40-23BA-4330-BBB6-E5CF05F42ED5}">
      <dgm:prSet/>
      <dgm:spPr/>
      <dgm:t>
        <a:bodyPr/>
        <a:lstStyle/>
        <a:p>
          <a:endParaRPr lang="tr-TR"/>
        </a:p>
      </dgm:t>
    </dgm:pt>
    <dgm:pt modelId="{C54638CF-859B-4B4B-8283-096CEC3CB953}" type="sibTrans" cxnId="{48B7BF40-23BA-4330-BBB6-E5CF05F42ED5}">
      <dgm:prSet/>
      <dgm:spPr/>
      <dgm:t>
        <a:bodyPr/>
        <a:lstStyle/>
        <a:p>
          <a:endParaRPr lang="tr-TR"/>
        </a:p>
      </dgm:t>
    </dgm:pt>
    <dgm:pt modelId="{1998CE77-6E50-4D99-B8A8-692991D94C15}" type="pres">
      <dgm:prSet presAssocID="{0215B265-88F8-4C07-899C-5A85A3C6E70D}" presName="Name0" presStyleCnt="0">
        <dgm:presLayoutVars>
          <dgm:dir/>
          <dgm:animLvl val="lvl"/>
          <dgm:resizeHandles val="exact"/>
        </dgm:presLayoutVars>
      </dgm:prSet>
      <dgm:spPr/>
    </dgm:pt>
    <dgm:pt modelId="{CD8CA37A-E384-405B-9A0E-E0A6E29F7F25}" type="pres">
      <dgm:prSet presAssocID="{0215B265-88F8-4C07-899C-5A85A3C6E70D}" presName="dummy" presStyleCnt="0"/>
      <dgm:spPr/>
    </dgm:pt>
    <dgm:pt modelId="{BBD1B276-3911-4A58-8256-7B43252252E5}" type="pres">
      <dgm:prSet presAssocID="{0215B265-88F8-4C07-899C-5A85A3C6E70D}" presName="linH" presStyleCnt="0"/>
      <dgm:spPr/>
    </dgm:pt>
    <dgm:pt modelId="{C140A14B-5ADD-4A40-919E-1E2DE2267C2B}" type="pres">
      <dgm:prSet presAssocID="{0215B265-88F8-4C07-899C-5A85A3C6E70D}" presName="padding1" presStyleCnt="0"/>
      <dgm:spPr/>
    </dgm:pt>
    <dgm:pt modelId="{23766758-6706-49D1-8D83-9FC7198C9AEE}" type="pres">
      <dgm:prSet presAssocID="{3094C46B-8E74-432B-8C80-AAB5A2945CCD}" presName="linV" presStyleCnt="0"/>
      <dgm:spPr/>
    </dgm:pt>
    <dgm:pt modelId="{78613A54-47C7-4710-BBDE-4876512D7C00}" type="pres">
      <dgm:prSet presAssocID="{3094C46B-8E74-432B-8C80-AAB5A2945CCD}" presName="spVertical1" presStyleCnt="0"/>
      <dgm:spPr/>
    </dgm:pt>
    <dgm:pt modelId="{6E86D07B-48EA-4D8F-A6C8-F4ED7CEAA7C2}" type="pres">
      <dgm:prSet presAssocID="{3094C46B-8E74-432B-8C80-AAB5A2945CCD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506AF1-F661-42E0-B8D4-DE9C556E6BE6}" type="pres">
      <dgm:prSet presAssocID="{3094C46B-8E74-432B-8C80-AAB5A2945CCD}" presName="spVertical2" presStyleCnt="0"/>
      <dgm:spPr/>
    </dgm:pt>
    <dgm:pt modelId="{9BEB7FDE-5BAB-401C-802F-FDCF9CAF9888}" type="pres">
      <dgm:prSet presAssocID="{3094C46B-8E74-432B-8C80-AAB5A2945CCD}" presName="spVertical3" presStyleCnt="0"/>
      <dgm:spPr/>
    </dgm:pt>
    <dgm:pt modelId="{2F6C4DFF-BF97-45C0-A0CF-E77465869A9C}" type="pres">
      <dgm:prSet presAssocID="{4319C35A-D2D3-4C5A-A2D4-C21300C567CD}" presName="space" presStyleCnt="0"/>
      <dgm:spPr/>
    </dgm:pt>
    <dgm:pt modelId="{C789C71E-AC54-495E-AA7B-C775D5DD9562}" type="pres">
      <dgm:prSet presAssocID="{15948DED-F565-4038-A200-37720BB68695}" presName="linV" presStyleCnt="0"/>
      <dgm:spPr/>
    </dgm:pt>
    <dgm:pt modelId="{4FC407BF-9428-40ED-BB69-9C7FFF30C357}" type="pres">
      <dgm:prSet presAssocID="{15948DED-F565-4038-A200-37720BB68695}" presName="spVertical1" presStyleCnt="0"/>
      <dgm:spPr/>
    </dgm:pt>
    <dgm:pt modelId="{9111CEB9-717A-486A-AA11-A4978D624CB4}" type="pres">
      <dgm:prSet presAssocID="{15948DED-F565-4038-A200-37720BB68695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578ECE-FB8E-40D7-8025-2F20C61E709D}" type="pres">
      <dgm:prSet presAssocID="{15948DED-F565-4038-A200-37720BB68695}" presName="spVertical2" presStyleCnt="0"/>
      <dgm:spPr/>
    </dgm:pt>
    <dgm:pt modelId="{2E5DFE6C-FC5C-4215-B054-590A6B89BA12}" type="pres">
      <dgm:prSet presAssocID="{15948DED-F565-4038-A200-37720BB68695}" presName="spVertical3" presStyleCnt="0"/>
      <dgm:spPr/>
    </dgm:pt>
    <dgm:pt modelId="{C94F2976-C363-4CE0-B626-51C7F31812B1}" type="pres">
      <dgm:prSet presAssocID="{7B2AEA45-F043-4F8D-B368-A8629F6D4DBF}" presName="space" presStyleCnt="0"/>
      <dgm:spPr/>
    </dgm:pt>
    <dgm:pt modelId="{D075A511-26AC-4F60-8C5D-3DE1CCEB00B5}" type="pres">
      <dgm:prSet presAssocID="{89F93C58-FB02-40B0-82C1-125F722BAA3B}" presName="linV" presStyleCnt="0"/>
      <dgm:spPr/>
    </dgm:pt>
    <dgm:pt modelId="{553AFC23-24BF-4588-8D8C-F8EB7F33B30C}" type="pres">
      <dgm:prSet presAssocID="{89F93C58-FB02-40B0-82C1-125F722BAA3B}" presName="spVertical1" presStyleCnt="0"/>
      <dgm:spPr/>
    </dgm:pt>
    <dgm:pt modelId="{F4B159DF-ACE2-46FB-8798-494E66BE7B86}" type="pres">
      <dgm:prSet presAssocID="{89F93C58-FB02-40B0-82C1-125F722BAA3B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DE05CD-0B5F-4145-9E66-DAE7626FD93B}" type="pres">
      <dgm:prSet presAssocID="{89F93C58-FB02-40B0-82C1-125F722BAA3B}" presName="spVertical2" presStyleCnt="0"/>
      <dgm:spPr/>
    </dgm:pt>
    <dgm:pt modelId="{15C4DB79-E468-4BE8-B92F-19BEDB6E80F0}" type="pres">
      <dgm:prSet presAssocID="{89F93C58-FB02-40B0-82C1-125F722BAA3B}" presName="spVertical3" presStyleCnt="0"/>
      <dgm:spPr/>
    </dgm:pt>
    <dgm:pt modelId="{D3B9FE24-7B7B-4930-AB99-454C7AAB0404}" type="pres">
      <dgm:prSet presAssocID="{0215B265-88F8-4C07-899C-5A85A3C6E70D}" presName="padding2" presStyleCnt="0"/>
      <dgm:spPr/>
    </dgm:pt>
    <dgm:pt modelId="{598A6CFC-ACA9-4F2C-9341-5F1E018D1AA9}" type="pres">
      <dgm:prSet presAssocID="{0215B265-88F8-4C07-899C-5A85A3C6E70D}" presName="negArrow" presStyleCnt="0"/>
      <dgm:spPr/>
    </dgm:pt>
    <dgm:pt modelId="{E0EDDD6D-5EBC-4B4F-9858-EF000D0CF520}" type="pres">
      <dgm:prSet presAssocID="{0215B265-88F8-4C07-899C-5A85A3C6E70D}" presName="backgroundArrow" presStyleLbl="node1" presStyleIdx="0" presStyleCnt="1"/>
      <dgm:spPr/>
    </dgm:pt>
  </dgm:ptLst>
  <dgm:cxnLst>
    <dgm:cxn modelId="{FEB1944A-AEBD-42E4-B31C-9220620E6627}" srcId="{0215B265-88F8-4C07-899C-5A85A3C6E70D}" destId="{15948DED-F565-4038-A200-37720BB68695}" srcOrd="1" destOrd="0" parTransId="{1F9247E5-6D4C-4F75-9A17-3DBE88A1F91A}" sibTransId="{7B2AEA45-F043-4F8D-B368-A8629F6D4DBF}"/>
    <dgm:cxn modelId="{34872CE5-6BFD-42DA-936C-021B1BB0968D}" type="presOf" srcId="{3094C46B-8E74-432B-8C80-AAB5A2945CCD}" destId="{6E86D07B-48EA-4D8F-A6C8-F4ED7CEAA7C2}" srcOrd="0" destOrd="0" presId="urn:microsoft.com/office/officeart/2005/8/layout/hProcess3"/>
    <dgm:cxn modelId="{09176741-0176-4870-AA78-E0CEA6BB445A}" type="presOf" srcId="{0215B265-88F8-4C07-899C-5A85A3C6E70D}" destId="{1998CE77-6E50-4D99-B8A8-692991D94C15}" srcOrd="0" destOrd="0" presId="urn:microsoft.com/office/officeart/2005/8/layout/hProcess3"/>
    <dgm:cxn modelId="{48B7BF40-23BA-4330-BBB6-E5CF05F42ED5}" srcId="{0215B265-88F8-4C07-899C-5A85A3C6E70D}" destId="{89F93C58-FB02-40B0-82C1-125F722BAA3B}" srcOrd="2" destOrd="0" parTransId="{72502C1F-3068-427C-8D80-65AA1BECF2EE}" sibTransId="{C54638CF-859B-4B4B-8283-096CEC3CB953}"/>
    <dgm:cxn modelId="{2547503E-0C69-41EB-B72C-7ED0367350CB}" type="presOf" srcId="{15948DED-F565-4038-A200-37720BB68695}" destId="{9111CEB9-717A-486A-AA11-A4978D624CB4}" srcOrd="0" destOrd="0" presId="urn:microsoft.com/office/officeart/2005/8/layout/hProcess3"/>
    <dgm:cxn modelId="{6B3B4F1F-A595-47AB-B603-FFB0BBDB9D31}" type="presOf" srcId="{89F93C58-FB02-40B0-82C1-125F722BAA3B}" destId="{F4B159DF-ACE2-46FB-8798-494E66BE7B86}" srcOrd="0" destOrd="0" presId="urn:microsoft.com/office/officeart/2005/8/layout/hProcess3"/>
    <dgm:cxn modelId="{A6DD333F-0F4A-41D0-AC26-CF892A55B833}" srcId="{0215B265-88F8-4C07-899C-5A85A3C6E70D}" destId="{3094C46B-8E74-432B-8C80-AAB5A2945CCD}" srcOrd="0" destOrd="0" parTransId="{886FD042-A12F-48CF-8379-F8D9A93B83A9}" sibTransId="{4319C35A-D2D3-4C5A-A2D4-C21300C567CD}"/>
    <dgm:cxn modelId="{10463ED3-EE33-422B-B53E-FEA833C742DD}" type="presParOf" srcId="{1998CE77-6E50-4D99-B8A8-692991D94C15}" destId="{CD8CA37A-E384-405B-9A0E-E0A6E29F7F25}" srcOrd="0" destOrd="0" presId="urn:microsoft.com/office/officeart/2005/8/layout/hProcess3"/>
    <dgm:cxn modelId="{7AE8DBFC-3FF0-4231-B9F4-F1DD23860969}" type="presParOf" srcId="{1998CE77-6E50-4D99-B8A8-692991D94C15}" destId="{BBD1B276-3911-4A58-8256-7B43252252E5}" srcOrd="1" destOrd="0" presId="urn:microsoft.com/office/officeart/2005/8/layout/hProcess3"/>
    <dgm:cxn modelId="{DB2FAE0F-8BDB-4AF9-BCFC-76313BD25590}" type="presParOf" srcId="{BBD1B276-3911-4A58-8256-7B43252252E5}" destId="{C140A14B-5ADD-4A40-919E-1E2DE2267C2B}" srcOrd="0" destOrd="0" presId="urn:microsoft.com/office/officeart/2005/8/layout/hProcess3"/>
    <dgm:cxn modelId="{DED0D68E-B2D7-4F09-B862-86BB4C6A27F8}" type="presParOf" srcId="{BBD1B276-3911-4A58-8256-7B43252252E5}" destId="{23766758-6706-49D1-8D83-9FC7198C9AEE}" srcOrd="1" destOrd="0" presId="urn:microsoft.com/office/officeart/2005/8/layout/hProcess3"/>
    <dgm:cxn modelId="{CF0F4682-E143-456F-BD37-0D8504F3A771}" type="presParOf" srcId="{23766758-6706-49D1-8D83-9FC7198C9AEE}" destId="{78613A54-47C7-4710-BBDE-4876512D7C00}" srcOrd="0" destOrd="0" presId="urn:microsoft.com/office/officeart/2005/8/layout/hProcess3"/>
    <dgm:cxn modelId="{761713B6-DCEE-4061-B70A-227DD5EE27A7}" type="presParOf" srcId="{23766758-6706-49D1-8D83-9FC7198C9AEE}" destId="{6E86D07B-48EA-4D8F-A6C8-F4ED7CEAA7C2}" srcOrd="1" destOrd="0" presId="urn:microsoft.com/office/officeart/2005/8/layout/hProcess3"/>
    <dgm:cxn modelId="{EB93F873-D799-40D5-84B7-9BD3BD647E6E}" type="presParOf" srcId="{23766758-6706-49D1-8D83-9FC7198C9AEE}" destId="{5F506AF1-F661-42E0-B8D4-DE9C556E6BE6}" srcOrd="2" destOrd="0" presId="urn:microsoft.com/office/officeart/2005/8/layout/hProcess3"/>
    <dgm:cxn modelId="{15CCED16-0B17-4451-8D4C-3A8084261691}" type="presParOf" srcId="{23766758-6706-49D1-8D83-9FC7198C9AEE}" destId="{9BEB7FDE-5BAB-401C-802F-FDCF9CAF9888}" srcOrd="3" destOrd="0" presId="urn:microsoft.com/office/officeart/2005/8/layout/hProcess3"/>
    <dgm:cxn modelId="{5B70063A-66B9-4C6B-9EFE-B23430471C78}" type="presParOf" srcId="{BBD1B276-3911-4A58-8256-7B43252252E5}" destId="{2F6C4DFF-BF97-45C0-A0CF-E77465869A9C}" srcOrd="2" destOrd="0" presId="urn:microsoft.com/office/officeart/2005/8/layout/hProcess3"/>
    <dgm:cxn modelId="{A7718D3D-EFE4-4055-9D4A-DB9B7214D2BD}" type="presParOf" srcId="{BBD1B276-3911-4A58-8256-7B43252252E5}" destId="{C789C71E-AC54-495E-AA7B-C775D5DD9562}" srcOrd="3" destOrd="0" presId="urn:microsoft.com/office/officeart/2005/8/layout/hProcess3"/>
    <dgm:cxn modelId="{071DBB19-633E-4308-A829-BDCE831587D7}" type="presParOf" srcId="{C789C71E-AC54-495E-AA7B-C775D5DD9562}" destId="{4FC407BF-9428-40ED-BB69-9C7FFF30C357}" srcOrd="0" destOrd="0" presId="urn:microsoft.com/office/officeart/2005/8/layout/hProcess3"/>
    <dgm:cxn modelId="{954CE5DE-352C-4839-8422-8CB64EBA8043}" type="presParOf" srcId="{C789C71E-AC54-495E-AA7B-C775D5DD9562}" destId="{9111CEB9-717A-486A-AA11-A4978D624CB4}" srcOrd="1" destOrd="0" presId="urn:microsoft.com/office/officeart/2005/8/layout/hProcess3"/>
    <dgm:cxn modelId="{28B9BCCC-BB47-4749-881C-368447A9401B}" type="presParOf" srcId="{C789C71E-AC54-495E-AA7B-C775D5DD9562}" destId="{40578ECE-FB8E-40D7-8025-2F20C61E709D}" srcOrd="2" destOrd="0" presId="urn:microsoft.com/office/officeart/2005/8/layout/hProcess3"/>
    <dgm:cxn modelId="{1915FA1A-09D6-4E0D-B519-010DAC3E2420}" type="presParOf" srcId="{C789C71E-AC54-495E-AA7B-C775D5DD9562}" destId="{2E5DFE6C-FC5C-4215-B054-590A6B89BA12}" srcOrd="3" destOrd="0" presId="urn:microsoft.com/office/officeart/2005/8/layout/hProcess3"/>
    <dgm:cxn modelId="{37C562ED-C69F-49D0-AD8E-7DDD6A999D98}" type="presParOf" srcId="{BBD1B276-3911-4A58-8256-7B43252252E5}" destId="{C94F2976-C363-4CE0-B626-51C7F31812B1}" srcOrd="4" destOrd="0" presId="urn:microsoft.com/office/officeart/2005/8/layout/hProcess3"/>
    <dgm:cxn modelId="{4ED25373-5C96-4376-82B1-33F1B92F9DA5}" type="presParOf" srcId="{BBD1B276-3911-4A58-8256-7B43252252E5}" destId="{D075A511-26AC-4F60-8C5D-3DE1CCEB00B5}" srcOrd="5" destOrd="0" presId="urn:microsoft.com/office/officeart/2005/8/layout/hProcess3"/>
    <dgm:cxn modelId="{3ACCF82F-A036-44EE-9D4A-873B24D18F52}" type="presParOf" srcId="{D075A511-26AC-4F60-8C5D-3DE1CCEB00B5}" destId="{553AFC23-24BF-4588-8D8C-F8EB7F33B30C}" srcOrd="0" destOrd="0" presId="urn:microsoft.com/office/officeart/2005/8/layout/hProcess3"/>
    <dgm:cxn modelId="{362490E0-5DDA-4616-A61F-977F39016E5C}" type="presParOf" srcId="{D075A511-26AC-4F60-8C5D-3DE1CCEB00B5}" destId="{F4B159DF-ACE2-46FB-8798-494E66BE7B86}" srcOrd="1" destOrd="0" presId="urn:microsoft.com/office/officeart/2005/8/layout/hProcess3"/>
    <dgm:cxn modelId="{25FD31D9-9091-490A-92F9-20F1CEE745FA}" type="presParOf" srcId="{D075A511-26AC-4F60-8C5D-3DE1CCEB00B5}" destId="{E2DE05CD-0B5F-4145-9E66-DAE7626FD93B}" srcOrd="2" destOrd="0" presId="urn:microsoft.com/office/officeart/2005/8/layout/hProcess3"/>
    <dgm:cxn modelId="{9278A7C4-E3B2-49CB-9FA2-2CC7B49C35F0}" type="presParOf" srcId="{D075A511-26AC-4F60-8C5D-3DE1CCEB00B5}" destId="{15C4DB79-E468-4BE8-B92F-19BEDB6E80F0}" srcOrd="3" destOrd="0" presId="urn:microsoft.com/office/officeart/2005/8/layout/hProcess3"/>
    <dgm:cxn modelId="{E09F75F1-84A8-4179-9601-B5A1F0121C03}" type="presParOf" srcId="{BBD1B276-3911-4A58-8256-7B43252252E5}" destId="{D3B9FE24-7B7B-4930-AB99-454C7AAB0404}" srcOrd="6" destOrd="0" presId="urn:microsoft.com/office/officeart/2005/8/layout/hProcess3"/>
    <dgm:cxn modelId="{A56BD371-5BB8-4BA1-BA6E-CF071B2B500A}" type="presParOf" srcId="{BBD1B276-3911-4A58-8256-7B43252252E5}" destId="{598A6CFC-ACA9-4F2C-9341-5F1E018D1AA9}" srcOrd="7" destOrd="0" presId="urn:microsoft.com/office/officeart/2005/8/layout/hProcess3"/>
    <dgm:cxn modelId="{DEFE9CC5-1DE7-4809-8028-A5D0C00CA1F0}" type="presParOf" srcId="{BBD1B276-3911-4A58-8256-7B43252252E5}" destId="{E0EDDD6D-5EBC-4B4F-9858-EF000D0CF520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FE6EF6-5712-4822-8579-DD9BC485206A}" type="doc">
      <dgm:prSet loTypeId="urn:microsoft.com/office/officeart/2005/8/layout/cycle7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B5FE71DF-3B18-4554-AB03-94016BB19C38}">
      <dgm:prSet phldrT="[Metin]"/>
      <dgm:spPr/>
      <dgm:t>
        <a:bodyPr/>
        <a:lstStyle/>
        <a:p>
          <a:r>
            <a:rPr lang="tr-TR" dirty="0" err="1" smtClean="0"/>
            <a:t>Activation</a:t>
          </a:r>
          <a:r>
            <a:rPr lang="tr-TR" dirty="0" smtClean="0"/>
            <a:t> of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actomyosin</a:t>
          </a:r>
          <a:r>
            <a:rPr lang="tr-TR" dirty="0" smtClean="0"/>
            <a:t> ATP-</a:t>
          </a:r>
          <a:r>
            <a:rPr lang="tr-TR" dirty="0" err="1" smtClean="0"/>
            <a:t>ase</a:t>
          </a:r>
          <a:endParaRPr lang="tr-TR" dirty="0"/>
        </a:p>
      </dgm:t>
    </dgm:pt>
    <dgm:pt modelId="{22346CED-AE97-46D6-A8C6-13F5ADCF164E}" type="parTrans" cxnId="{E0C9F5C5-542F-4E2F-A68F-A230832E86CC}">
      <dgm:prSet/>
      <dgm:spPr/>
      <dgm:t>
        <a:bodyPr/>
        <a:lstStyle/>
        <a:p>
          <a:endParaRPr lang="tr-TR"/>
        </a:p>
      </dgm:t>
    </dgm:pt>
    <dgm:pt modelId="{1A302AB9-3358-41FC-8A88-2AA6FD9C44B0}" type="sibTrans" cxnId="{E0C9F5C5-542F-4E2F-A68F-A230832E86CC}">
      <dgm:prSet/>
      <dgm:spPr/>
      <dgm:t>
        <a:bodyPr/>
        <a:lstStyle/>
        <a:p>
          <a:endParaRPr lang="tr-TR"/>
        </a:p>
      </dgm:t>
    </dgm:pt>
    <dgm:pt modelId="{444AA527-070B-4F60-B08B-F122DD2D3981}">
      <dgm:prSet phldrT="[Metin]"/>
      <dgm:spPr/>
      <dgm:t>
        <a:bodyPr/>
        <a:lstStyle/>
        <a:p>
          <a:r>
            <a:rPr lang="tr-TR" dirty="0" smtClean="0"/>
            <a:t>The </a:t>
          </a:r>
          <a:r>
            <a:rPr lang="en-US" dirty="0" smtClean="0"/>
            <a:t>increase below 10°C is caused by a calcium dependent</a:t>
          </a:r>
          <a:r>
            <a:rPr lang="tr-TR" dirty="0" smtClean="0"/>
            <a:t> ATP-</a:t>
          </a:r>
          <a:r>
            <a:rPr lang="tr-TR" dirty="0" err="1" smtClean="0"/>
            <a:t>ase</a:t>
          </a:r>
          <a:endParaRPr lang="tr-TR" dirty="0"/>
        </a:p>
      </dgm:t>
    </dgm:pt>
    <dgm:pt modelId="{5DE48143-F1D1-4F0E-BB64-F27A133DE58F}" type="parTrans" cxnId="{DB1AA0F6-3D7B-4A1E-8116-13A71403C3D0}">
      <dgm:prSet/>
      <dgm:spPr/>
      <dgm:t>
        <a:bodyPr/>
        <a:lstStyle/>
        <a:p>
          <a:endParaRPr lang="tr-TR"/>
        </a:p>
      </dgm:t>
    </dgm:pt>
    <dgm:pt modelId="{00A97299-DCD8-4C6D-8FED-4E1CACA2AEFD}" type="sibTrans" cxnId="{DB1AA0F6-3D7B-4A1E-8116-13A71403C3D0}">
      <dgm:prSet/>
      <dgm:spPr/>
      <dgm:t>
        <a:bodyPr/>
        <a:lstStyle/>
        <a:p>
          <a:endParaRPr lang="tr-TR"/>
        </a:p>
      </dgm:t>
    </dgm:pt>
    <dgm:pt modelId="{AC20F178-BBFB-4A2E-BD06-21B4B273F81A}">
      <dgm:prSet phldrT="[Metin]"/>
      <dgm:spPr/>
      <dgm:t>
        <a:bodyPr/>
        <a:lstStyle/>
        <a:p>
          <a:r>
            <a:rPr lang="tr-TR" dirty="0" smtClean="0"/>
            <a:t>The </a:t>
          </a:r>
          <a:r>
            <a:rPr lang="tr-TR" dirty="0" err="1" smtClean="0"/>
            <a:t>increase</a:t>
          </a:r>
          <a:r>
            <a:rPr lang="tr-TR" dirty="0" smtClean="0"/>
            <a:t> </a:t>
          </a:r>
          <a:r>
            <a:rPr lang="en-US" dirty="0" smtClean="0"/>
            <a:t>above 10°C is caused by increasing activation of calcium-independent</a:t>
          </a:r>
          <a:r>
            <a:rPr lang="tr-TR" dirty="0" smtClean="0"/>
            <a:t> ATP-</a:t>
          </a:r>
          <a:r>
            <a:rPr lang="tr-TR" dirty="0" err="1" smtClean="0"/>
            <a:t>ase</a:t>
          </a:r>
          <a:endParaRPr lang="tr-TR" dirty="0"/>
        </a:p>
      </dgm:t>
    </dgm:pt>
    <dgm:pt modelId="{6A4DBF61-B116-4DBD-BB3E-38B88ADB9224}" type="parTrans" cxnId="{988345C9-1428-4AA3-A5DF-363AEB04FB32}">
      <dgm:prSet/>
      <dgm:spPr/>
      <dgm:t>
        <a:bodyPr/>
        <a:lstStyle/>
        <a:p>
          <a:endParaRPr lang="tr-TR"/>
        </a:p>
      </dgm:t>
    </dgm:pt>
    <dgm:pt modelId="{949E6AF2-6CD0-4019-B583-E9EC541E3CF2}" type="sibTrans" cxnId="{988345C9-1428-4AA3-A5DF-363AEB04FB32}">
      <dgm:prSet/>
      <dgm:spPr/>
      <dgm:t>
        <a:bodyPr/>
        <a:lstStyle/>
        <a:p>
          <a:endParaRPr lang="tr-TR"/>
        </a:p>
      </dgm:t>
    </dgm:pt>
    <dgm:pt modelId="{338AAF74-EF44-4072-80FC-0AD35B9C3BF4}" type="pres">
      <dgm:prSet presAssocID="{4DFE6EF6-5712-4822-8579-DD9BC48520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69A2F7D-3EA0-4B9E-87CF-D9E45C675211}" type="pres">
      <dgm:prSet presAssocID="{B5FE71DF-3B18-4554-AB03-94016BB19C3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D7E15F-48A3-42DB-AE69-44F83449D7E5}" type="pres">
      <dgm:prSet presAssocID="{1A302AB9-3358-41FC-8A88-2AA6FD9C44B0}" presName="sibTrans" presStyleLbl="sibTrans2D1" presStyleIdx="0" presStyleCnt="3"/>
      <dgm:spPr/>
      <dgm:t>
        <a:bodyPr/>
        <a:lstStyle/>
        <a:p>
          <a:endParaRPr lang="tr-TR"/>
        </a:p>
      </dgm:t>
    </dgm:pt>
    <dgm:pt modelId="{25CE1672-6A21-43A0-87D9-06F0A1E16185}" type="pres">
      <dgm:prSet presAssocID="{1A302AB9-3358-41FC-8A88-2AA6FD9C44B0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315C1EE9-1686-41A6-AB43-799FCE42C364}" type="pres">
      <dgm:prSet presAssocID="{444AA527-070B-4F60-B08B-F122DD2D3981}" presName="node" presStyleLbl="node1" presStyleIdx="1" presStyleCnt="3" custScaleY="140034" custRadScaleRad="92088" custRadScaleInc="-73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1B7EB6-C316-464D-8F24-E81882553E3B}" type="pres">
      <dgm:prSet presAssocID="{00A97299-DCD8-4C6D-8FED-4E1CACA2AEFD}" presName="sibTrans" presStyleLbl="sibTrans2D1" presStyleIdx="1" presStyleCnt="3"/>
      <dgm:spPr/>
      <dgm:t>
        <a:bodyPr/>
        <a:lstStyle/>
        <a:p>
          <a:endParaRPr lang="tr-TR"/>
        </a:p>
      </dgm:t>
    </dgm:pt>
    <dgm:pt modelId="{AF91CD77-2000-4D3D-8B0E-A23F9F0576B0}" type="pres">
      <dgm:prSet presAssocID="{00A97299-DCD8-4C6D-8FED-4E1CACA2AEFD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71CA6C2B-4E5E-4D11-8647-FC20301A472A}" type="pres">
      <dgm:prSet presAssocID="{AC20F178-BBFB-4A2E-BD06-21B4B273F81A}" presName="node" presStyleLbl="node1" presStyleIdx="2" presStyleCnt="3" custScaleY="145040" custRadScaleRad="94795" custRadScaleInc="1179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929DBA-B162-40EB-9B72-2781FC71A6FC}" type="pres">
      <dgm:prSet presAssocID="{949E6AF2-6CD0-4019-B583-E9EC541E3CF2}" presName="sibTrans" presStyleLbl="sibTrans2D1" presStyleIdx="2" presStyleCnt="3"/>
      <dgm:spPr/>
      <dgm:t>
        <a:bodyPr/>
        <a:lstStyle/>
        <a:p>
          <a:endParaRPr lang="tr-TR"/>
        </a:p>
      </dgm:t>
    </dgm:pt>
    <dgm:pt modelId="{69638BFD-221B-47D6-9C81-780D3B7CEF7E}" type="pres">
      <dgm:prSet presAssocID="{949E6AF2-6CD0-4019-B583-E9EC541E3CF2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03CC385E-AAB6-450D-9FA2-6A884480D0B2}" type="presOf" srcId="{4DFE6EF6-5712-4822-8579-DD9BC485206A}" destId="{338AAF74-EF44-4072-80FC-0AD35B9C3BF4}" srcOrd="0" destOrd="0" presId="urn:microsoft.com/office/officeart/2005/8/layout/cycle7"/>
    <dgm:cxn modelId="{13D603FB-EDD7-4DFF-94B2-51D9B72878A0}" type="presOf" srcId="{AC20F178-BBFB-4A2E-BD06-21B4B273F81A}" destId="{71CA6C2B-4E5E-4D11-8647-FC20301A472A}" srcOrd="0" destOrd="0" presId="urn:microsoft.com/office/officeart/2005/8/layout/cycle7"/>
    <dgm:cxn modelId="{5191DF83-87B2-4C07-B74E-BFA8B2A66A0B}" type="presOf" srcId="{949E6AF2-6CD0-4019-B583-E9EC541E3CF2}" destId="{69638BFD-221B-47D6-9C81-780D3B7CEF7E}" srcOrd="1" destOrd="0" presId="urn:microsoft.com/office/officeart/2005/8/layout/cycle7"/>
    <dgm:cxn modelId="{9F408124-0DD3-4B78-85E9-18ABD49602C6}" type="presOf" srcId="{1A302AB9-3358-41FC-8A88-2AA6FD9C44B0}" destId="{25CE1672-6A21-43A0-87D9-06F0A1E16185}" srcOrd="1" destOrd="0" presId="urn:microsoft.com/office/officeart/2005/8/layout/cycle7"/>
    <dgm:cxn modelId="{E0C9F5C5-542F-4E2F-A68F-A230832E86CC}" srcId="{4DFE6EF6-5712-4822-8579-DD9BC485206A}" destId="{B5FE71DF-3B18-4554-AB03-94016BB19C38}" srcOrd="0" destOrd="0" parTransId="{22346CED-AE97-46D6-A8C6-13F5ADCF164E}" sibTransId="{1A302AB9-3358-41FC-8A88-2AA6FD9C44B0}"/>
    <dgm:cxn modelId="{988345C9-1428-4AA3-A5DF-363AEB04FB32}" srcId="{4DFE6EF6-5712-4822-8579-DD9BC485206A}" destId="{AC20F178-BBFB-4A2E-BD06-21B4B273F81A}" srcOrd="2" destOrd="0" parTransId="{6A4DBF61-B116-4DBD-BB3E-38B88ADB9224}" sibTransId="{949E6AF2-6CD0-4019-B583-E9EC541E3CF2}"/>
    <dgm:cxn modelId="{282FB04F-C0B3-47FA-9605-ECE15ED4D1FC}" type="presOf" srcId="{B5FE71DF-3B18-4554-AB03-94016BB19C38}" destId="{469A2F7D-3EA0-4B9E-87CF-D9E45C675211}" srcOrd="0" destOrd="0" presId="urn:microsoft.com/office/officeart/2005/8/layout/cycle7"/>
    <dgm:cxn modelId="{05CE0E83-8511-444E-89D8-69132B50FFD5}" type="presOf" srcId="{1A302AB9-3358-41FC-8A88-2AA6FD9C44B0}" destId="{9DD7E15F-48A3-42DB-AE69-44F83449D7E5}" srcOrd="0" destOrd="0" presId="urn:microsoft.com/office/officeart/2005/8/layout/cycle7"/>
    <dgm:cxn modelId="{D78C7CED-0B42-45CB-94D0-C350515C74D5}" type="presOf" srcId="{444AA527-070B-4F60-B08B-F122DD2D3981}" destId="{315C1EE9-1686-41A6-AB43-799FCE42C364}" srcOrd="0" destOrd="0" presId="urn:microsoft.com/office/officeart/2005/8/layout/cycle7"/>
    <dgm:cxn modelId="{EDAB264B-8270-4EA8-BD2E-AB9CDB19DB56}" type="presOf" srcId="{949E6AF2-6CD0-4019-B583-E9EC541E3CF2}" destId="{1B929DBA-B162-40EB-9B72-2781FC71A6FC}" srcOrd="0" destOrd="0" presId="urn:microsoft.com/office/officeart/2005/8/layout/cycle7"/>
    <dgm:cxn modelId="{9C405C8C-7719-425E-8524-1F6DBCDF15AD}" type="presOf" srcId="{00A97299-DCD8-4C6D-8FED-4E1CACA2AEFD}" destId="{AF91CD77-2000-4D3D-8B0E-A23F9F0576B0}" srcOrd="1" destOrd="0" presId="urn:microsoft.com/office/officeart/2005/8/layout/cycle7"/>
    <dgm:cxn modelId="{C478E34D-2FD8-4C3E-80F2-C52365D80747}" type="presOf" srcId="{00A97299-DCD8-4C6D-8FED-4E1CACA2AEFD}" destId="{7E1B7EB6-C316-464D-8F24-E81882553E3B}" srcOrd="0" destOrd="0" presId="urn:microsoft.com/office/officeart/2005/8/layout/cycle7"/>
    <dgm:cxn modelId="{DB1AA0F6-3D7B-4A1E-8116-13A71403C3D0}" srcId="{4DFE6EF6-5712-4822-8579-DD9BC485206A}" destId="{444AA527-070B-4F60-B08B-F122DD2D3981}" srcOrd="1" destOrd="0" parTransId="{5DE48143-F1D1-4F0E-BB64-F27A133DE58F}" sibTransId="{00A97299-DCD8-4C6D-8FED-4E1CACA2AEFD}"/>
    <dgm:cxn modelId="{C6D552AF-0E77-4E10-91A8-62CEC3D279F9}" type="presParOf" srcId="{338AAF74-EF44-4072-80FC-0AD35B9C3BF4}" destId="{469A2F7D-3EA0-4B9E-87CF-D9E45C675211}" srcOrd="0" destOrd="0" presId="urn:microsoft.com/office/officeart/2005/8/layout/cycle7"/>
    <dgm:cxn modelId="{158BE139-453D-4610-AFB5-4563AB08DC68}" type="presParOf" srcId="{338AAF74-EF44-4072-80FC-0AD35B9C3BF4}" destId="{9DD7E15F-48A3-42DB-AE69-44F83449D7E5}" srcOrd="1" destOrd="0" presId="urn:microsoft.com/office/officeart/2005/8/layout/cycle7"/>
    <dgm:cxn modelId="{82BE3D43-E503-4AEB-954B-EF413F1DD733}" type="presParOf" srcId="{9DD7E15F-48A3-42DB-AE69-44F83449D7E5}" destId="{25CE1672-6A21-43A0-87D9-06F0A1E16185}" srcOrd="0" destOrd="0" presId="urn:microsoft.com/office/officeart/2005/8/layout/cycle7"/>
    <dgm:cxn modelId="{842A32BD-D5A0-47C5-962F-8D6F67F6D8BC}" type="presParOf" srcId="{338AAF74-EF44-4072-80FC-0AD35B9C3BF4}" destId="{315C1EE9-1686-41A6-AB43-799FCE42C364}" srcOrd="2" destOrd="0" presId="urn:microsoft.com/office/officeart/2005/8/layout/cycle7"/>
    <dgm:cxn modelId="{075BA5AF-4805-4082-8DFA-D7AC0D846A6B}" type="presParOf" srcId="{338AAF74-EF44-4072-80FC-0AD35B9C3BF4}" destId="{7E1B7EB6-C316-464D-8F24-E81882553E3B}" srcOrd="3" destOrd="0" presId="urn:microsoft.com/office/officeart/2005/8/layout/cycle7"/>
    <dgm:cxn modelId="{2E82FA46-9046-4926-8797-F044F5666D39}" type="presParOf" srcId="{7E1B7EB6-C316-464D-8F24-E81882553E3B}" destId="{AF91CD77-2000-4D3D-8B0E-A23F9F0576B0}" srcOrd="0" destOrd="0" presId="urn:microsoft.com/office/officeart/2005/8/layout/cycle7"/>
    <dgm:cxn modelId="{C9C25273-14BA-4D5C-99DC-B30930E4352D}" type="presParOf" srcId="{338AAF74-EF44-4072-80FC-0AD35B9C3BF4}" destId="{71CA6C2B-4E5E-4D11-8647-FC20301A472A}" srcOrd="4" destOrd="0" presId="urn:microsoft.com/office/officeart/2005/8/layout/cycle7"/>
    <dgm:cxn modelId="{EB3BE247-0BBD-422E-9123-10C18A13DF6F}" type="presParOf" srcId="{338AAF74-EF44-4072-80FC-0AD35B9C3BF4}" destId="{1B929DBA-B162-40EB-9B72-2781FC71A6FC}" srcOrd="5" destOrd="0" presId="urn:microsoft.com/office/officeart/2005/8/layout/cycle7"/>
    <dgm:cxn modelId="{294C7078-5EAF-4894-8B09-5EAC7A4F9D42}" type="presParOf" srcId="{1B929DBA-B162-40EB-9B72-2781FC71A6FC}" destId="{69638BFD-221B-47D6-9C81-780D3B7CEF7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81C566-1F98-43CB-B5A4-F90EFA22093D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/>
      <dgm:spPr/>
      <dgm:t>
        <a:bodyPr/>
        <a:lstStyle/>
        <a:p>
          <a:endParaRPr lang="tr-TR"/>
        </a:p>
      </dgm:t>
    </dgm:pt>
    <dgm:pt modelId="{6ACFAF80-FBF6-4766-B7C7-85F9C96D56B9}">
      <dgm:prSet/>
      <dgm:spPr/>
      <dgm:t>
        <a:bodyPr/>
        <a:lstStyle/>
        <a:p>
          <a:pPr rtl="0"/>
          <a:r>
            <a:rPr lang="tr-TR" dirty="0" smtClean="0"/>
            <a:t>Occurs </a:t>
          </a:r>
          <a:r>
            <a:rPr lang="tr-TR" dirty="0" err="1" smtClean="0"/>
            <a:t>when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en-US" dirty="0" smtClean="0"/>
            <a:t> muscle is cooled below about 10°C before the onset of </a:t>
          </a:r>
          <a:r>
            <a:rPr lang="en-US" dirty="0" err="1" smtClean="0"/>
            <a:t>rigo</a:t>
          </a:r>
          <a:r>
            <a:rPr lang="tr-TR" dirty="0" smtClean="0"/>
            <a:t>r.</a:t>
          </a:r>
          <a:endParaRPr lang="tr-TR" dirty="0"/>
        </a:p>
      </dgm:t>
    </dgm:pt>
    <dgm:pt modelId="{0E7E688B-C5B0-4B04-8548-4AEE10B3EDE3}" type="parTrans" cxnId="{A5DFCF10-5EBC-4482-83D0-ED9C25666DE8}">
      <dgm:prSet/>
      <dgm:spPr/>
      <dgm:t>
        <a:bodyPr/>
        <a:lstStyle/>
        <a:p>
          <a:endParaRPr lang="tr-TR"/>
        </a:p>
      </dgm:t>
    </dgm:pt>
    <dgm:pt modelId="{F18D3162-36DE-4A4C-A534-59A78AF93D9D}" type="sibTrans" cxnId="{A5DFCF10-5EBC-4482-83D0-ED9C25666DE8}">
      <dgm:prSet/>
      <dgm:spPr/>
      <dgm:t>
        <a:bodyPr/>
        <a:lstStyle/>
        <a:p>
          <a:endParaRPr lang="tr-TR"/>
        </a:p>
      </dgm:t>
    </dgm:pt>
    <dgm:pt modelId="{90107A49-A90C-4906-8A6B-E108A111D43D}">
      <dgm:prSet/>
      <dgm:spPr/>
      <dgm:t>
        <a:bodyPr/>
        <a:lstStyle/>
        <a:p>
          <a:pPr rtl="0"/>
          <a:r>
            <a:rPr lang="tr-TR" smtClean="0"/>
            <a:t>M</a:t>
          </a:r>
          <a:r>
            <a:rPr lang="en-US" smtClean="0"/>
            <a:t>ost acute in situations where rigor development is</a:t>
          </a:r>
          <a:r>
            <a:rPr lang="tr-TR" smtClean="0"/>
            <a:t> </a:t>
          </a:r>
          <a:r>
            <a:rPr lang="en-US" smtClean="0"/>
            <a:t>delayed and where small volumes of tissue are being chilled.</a:t>
          </a:r>
          <a:endParaRPr lang="tr-TR"/>
        </a:p>
      </dgm:t>
    </dgm:pt>
    <dgm:pt modelId="{BFBF913F-8B17-4B6B-89D8-E224725F6F64}" type="parTrans" cxnId="{727205C8-C38C-4241-9394-335441C77956}">
      <dgm:prSet/>
      <dgm:spPr/>
      <dgm:t>
        <a:bodyPr/>
        <a:lstStyle/>
        <a:p>
          <a:endParaRPr lang="tr-TR"/>
        </a:p>
      </dgm:t>
    </dgm:pt>
    <dgm:pt modelId="{67066D62-0B41-4233-839D-8BE251E66C41}" type="sibTrans" cxnId="{727205C8-C38C-4241-9394-335441C77956}">
      <dgm:prSet/>
      <dgm:spPr/>
      <dgm:t>
        <a:bodyPr/>
        <a:lstStyle/>
        <a:p>
          <a:endParaRPr lang="tr-TR"/>
        </a:p>
      </dgm:t>
    </dgm:pt>
    <dgm:pt modelId="{1290B87F-023C-4C1F-BC7B-DDD2BF2F22F0}">
      <dgm:prSet/>
      <dgm:spPr/>
      <dgm:t>
        <a:bodyPr/>
        <a:lstStyle/>
        <a:p>
          <a:pPr rtl="0"/>
          <a:r>
            <a:rPr lang="tr-TR" smtClean="0"/>
            <a:t>Because of too quick chilling, SR is unable to hold the calcium</a:t>
          </a:r>
          <a:endParaRPr lang="tr-TR"/>
        </a:p>
      </dgm:t>
    </dgm:pt>
    <dgm:pt modelId="{527C78EC-5382-4882-927C-EA5B2F7BA21A}" type="parTrans" cxnId="{D7E64790-056E-4341-88F2-FEBB4BBC4A2E}">
      <dgm:prSet/>
      <dgm:spPr/>
      <dgm:t>
        <a:bodyPr/>
        <a:lstStyle/>
        <a:p>
          <a:endParaRPr lang="tr-TR"/>
        </a:p>
      </dgm:t>
    </dgm:pt>
    <dgm:pt modelId="{1F05597E-8652-4AFA-BB48-423E7582F3DE}" type="sibTrans" cxnId="{D7E64790-056E-4341-88F2-FEBB4BBC4A2E}">
      <dgm:prSet/>
      <dgm:spPr/>
      <dgm:t>
        <a:bodyPr/>
        <a:lstStyle/>
        <a:p>
          <a:endParaRPr lang="tr-TR"/>
        </a:p>
      </dgm:t>
    </dgm:pt>
    <dgm:pt modelId="{C92BF8F0-A104-4840-A60D-2C000AF5CCDF}">
      <dgm:prSet/>
      <dgm:spPr/>
      <dgm:t>
        <a:bodyPr/>
        <a:lstStyle/>
        <a:p>
          <a:pPr rtl="0"/>
          <a:r>
            <a:rPr lang="tr-TR" smtClean="0"/>
            <a:t>Muscle contraction occurs while ATP still is avaliable</a:t>
          </a:r>
          <a:endParaRPr lang="tr-TR"/>
        </a:p>
      </dgm:t>
    </dgm:pt>
    <dgm:pt modelId="{226FD425-3A8F-46BE-9979-46F202558828}" type="parTrans" cxnId="{FD5995B0-B34D-4A52-B030-16579EE923F5}">
      <dgm:prSet/>
      <dgm:spPr/>
      <dgm:t>
        <a:bodyPr/>
        <a:lstStyle/>
        <a:p>
          <a:endParaRPr lang="tr-TR"/>
        </a:p>
      </dgm:t>
    </dgm:pt>
    <dgm:pt modelId="{606CB231-5ADF-42B4-8E93-02955E6EA27C}" type="sibTrans" cxnId="{FD5995B0-B34D-4A52-B030-16579EE923F5}">
      <dgm:prSet/>
      <dgm:spPr/>
      <dgm:t>
        <a:bodyPr/>
        <a:lstStyle/>
        <a:p>
          <a:endParaRPr lang="tr-TR"/>
        </a:p>
      </dgm:t>
    </dgm:pt>
    <dgm:pt modelId="{5499E20A-609F-430E-B068-1017C6363F6B}" type="pres">
      <dgm:prSet presAssocID="{EE81C566-1F98-43CB-B5A4-F90EFA2209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87B5FBE-63A1-4355-834D-A30B975EB8BD}" type="pres">
      <dgm:prSet presAssocID="{6ACFAF80-FBF6-4766-B7C7-85F9C96D56B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F1744A-F7EF-416A-A0F3-C1E76120BDCE}" type="pres">
      <dgm:prSet presAssocID="{F18D3162-36DE-4A4C-A534-59A78AF93D9D}" presName="spacer" presStyleCnt="0"/>
      <dgm:spPr/>
    </dgm:pt>
    <dgm:pt modelId="{CAA97918-D78E-4D5B-A9A6-A63660711E2D}" type="pres">
      <dgm:prSet presAssocID="{90107A49-A90C-4906-8A6B-E108A111D43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982813-CE64-40CE-9089-94682A694B2D}" type="pres">
      <dgm:prSet presAssocID="{67066D62-0B41-4233-839D-8BE251E66C41}" presName="spacer" presStyleCnt="0"/>
      <dgm:spPr/>
    </dgm:pt>
    <dgm:pt modelId="{DD5DEF82-EC7E-460A-8272-3692BF57B5A6}" type="pres">
      <dgm:prSet presAssocID="{1290B87F-023C-4C1F-BC7B-DDD2BF2F22F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D19530-95BE-47A8-BECA-E21F87D1E33A}" type="pres">
      <dgm:prSet presAssocID="{1F05597E-8652-4AFA-BB48-423E7582F3DE}" presName="spacer" presStyleCnt="0"/>
      <dgm:spPr/>
    </dgm:pt>
    <dgm:pt modelId="{8B08EBB0-98C6-4115-B65A-7557313BA26B}" type="pres">
      <dgm:prSet presAssocID="{C92BF8F0-A104-4840-A60D-2C000AF5CCD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54B988-DFCF-46C8-985A-4AEB70DD344F}" type="presOf" srcId="{1290B87F-023C-4C1F-BC7B-DDD2BF2F22F0}" destId="{DD5DEF82-EC7E-460A-8272-3692BF57B5A6}" srcOrd="0" destOrd="0" presId="urn:microsoft.com/office/officeart/2005/8/layout/vList2"/>
    <dgm:cxn modelId="{958B1935-2639-41CA-B227-D9B0A0609D14}" type="presOf" srcId="{90107A49-A90C-4906-8A6B-E108A111D43D}" destId="{CAA97918-D78E-4D5B-A9A6-A63660711E2D}" srcOrd="0" destOrd="0" presId="urn:microsoft.com/office/officeart/2005/8/layout/vList2"/>
    <dgm:cxn modelId="{D7E64790-056E-4341-88F2-FEBB4BBC4A2E}" srcId="{EE81C566-1F98-43CB-B5A4-F90EFA22093D}" destId="{1290B87F-023C-4C1F-BC7B-DDD2BF2F22F0}" srcOrd="2" destOrd="0" parTransId="{527C78EC-5382-4882-927C-EA5B2F7BA21A}" sibTransId="{1F05597E-8652-4AFA-BB48-423E7582F3DE}"/>
    <dgm:cxn modelId="{CA8D55B1-7B6D-4693-9766-67C4B0376FBA}" type="presOf" srcId="{C92BF8F0-A104-4840-A60D-2C000AF5CCDF}" destId="{8B08EBB0-98C6-4115-B65A-7557313BA26B}" srcOrd="0" destOrd="0" presId="urn:microsoft.com/office/officeart/2005/8/layout/vList2"/>
    <dgm:cxn modelId="{FD5995B0-B34D-4A52-B030-16579EE923F5}" srcId="{EE81C566-1F98-43CB-B5A4-F90EFA22093D}" destId="{C92BF8F0-A104-4840-A60D-2C000AF5CCDF}" srcOrd="3" destOrd="0" parTransId="{226FD425-3A8F-46BE-9979-46F202558828}" sibTransId="{606CB231-5ADF-42B4-8E93-02955E6EA27C}"/>
    <dgm:cxn modelId="{7D3121EA-164D-4AAC-AC31-B43FED5E119F}" type="presOf" srcId="{6ACFAF80-FBF6-4766-B7C7-85F9C96D56B9}" destId="{B87B5FBE-63A1-4355-834D-A30B975EB8BD}" srcOrd="0" destOrd="0" presId="urn:microsoft.com/office/officeart/2005/8/layout/vList2"/>
    <dgm:cxn modelId="{743F045D-0B18-418A-A67E-3489C51EDE89}" type="presOf" srcId="{EE81C566-1F98-43CB-B5A4-F90EFA22093D}" destId="{5499E20A-609F-430E-B068-1017C6363F6B}" srcOrd="0" destOrd="0" presId="urn:microsoft.com/office/officeart/2005/8/layout/vList2"/>
    <dgm:cxn modelId="{A5DFCF10-5EBC-4482-83D0-ED9C25666DE8}" srcId="{EE81C566-1F98-43CB-B5A4-F90EFA22093D}" destId="{6ACFAF80-FBF6-4766-B7C7-85F9C96D56B9}" srcOrd="0" destOrd="0" parTransId="{0E7E688B-C5B0-4B04-8548-4AEE10B3EDE3}" sibTransId="{F18D3162-36DE-4A4C-A534-59A78AF93D9D}"/>
    <dgm:cxn modelId="{727205C8-C38C-4241-9394-335441C77956}" srcId="{EE81C566-1F98-43CB-B5A4-F90EFA22093D}" destId="{90107A49-A90C-4906-8A6B-E108A111D43D}" srcOrd="1" destOrd="0" parTransId="{BFBF913F-8B17-4B6B-89D8-E224725F6F64}" sibTransId="{67066D62-0B41-4233-839D-8BE251E66C41}"/>
    <dgm:cxn modelId="{7F88ADE8-7C89-4B6C-914B-8235D178D20A}" type="presParOf" srcId="{5499E20A-609F-430E-B068-1017C6363F6B}" destId="{B87B5FBE-63A1-4355-834D-A30B975EB8BD}" srcOrd="0" destOrd="0" presId="urn:microsoft.com/office/officeart/2005/8/layout/vList2"/>
    <dgm:cxn modelId="{B1830425-BF64-4DCB-B7C6-C0F06D4A8501}" type="presParOf" srcId="{5499E20A-609F-430E-B068-1017C6363F6B}" destId="{34F1744A-F7EF-416A-A0F3-C1E76120BDCE}" srcOrd="1" destOrd="0" presId="urn:microsoft.com/office/officeart/2005/8/layout/vList2"/>
    <dgm:cxn modelId="{168267B1-7227-462D-AB85-CDC2B2039BF0}" type="presParOf" srcId="{5499E20A-609F-430E-B068-1017C6363F6B}" destId="{CAA97918-D78E-4D5B-A9A6-A63660711E2D}" srcOrd="2" destOrd="0" presId="urn:microsoft.com/office/officeart/2005/8/layout/vList2"/>
    <dgm:cxn modelId="{35D62942-CE12-471E-B7D5-15712C5CD786}" type="presParOf" srcId="{5499E20A-609F-430E-B068-1017C6363F6B}" destId="{B2982813-CE64-40CE-9089-94682A694B2D}" srcOrd="3" destOrd="0" presId="urn:microsoft.com/office/officeart/2005/8/layout/vList2"/>
    <dgm:cxn modelId="{0FD4865D-841D-4DED-9768-91A6A1AE8E97}" type="presParOf" srcId="{5499E20A-609F-430E-B068-1017C6363F6B}" destId="{DD5DEF82-EC7E-460A-8272-3692BF57B5A6}" srcOrd="4" destOrd="0" presId="urn:microsoft.com/office/officeart/2005/8/layout/vList2"/>
    <dgm:cxn modelId="{57110808-C13D-4EFB-BFEB-392025AB4EE4}" type="presParOf" srcId="{5499E20A-609F-430E-B068-1017C6363F6B}" destId="{C7D19530-95BE-47A8-BECA-E21F87D1E33A}" srcOrd="5" destOrd="0" presId="urn:microsoft.com/office/officeart/2005/8/layout/vList2"/>
    <dgm:cxn modelId="{A4983777-8788-4D96-A638-AF220E47E183}" type="presParOf" srcId="{5499E20A-609F-430E-B068-1017C6363F6B}" destId="{8B08EBB0-98C6-4115-B65A-7557313BA26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B26ACA8-7947-4A13-B6EE-0C8C9F090DA1}" type="doc">
      <dgm:prSet loTypeId="urn:microsoft.com/office/officeart/2009/3/layout/StepUpProcess" loCatId="process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64CF2F65-2BAC-4459-877F-11D7EA6E96F2}">
      <dgm:prSet phldrT="[Metin]"/>
      <dgm:spPr/>
      <dgm:t>
        <a:bodyPr/>
        <a:lstStyle/>
        <a:p>
          <a:r>
            <a:rPr lang="tr-TR" dirty="0" err="1" smtClean="0"/>
            <a:t>Pig&amp;Chicken</a:t>
          </a:r>
          <a:endParaRPr lang="tr-TR" dirty="0"/>
        </a:p>
      </dgm:t>
    </dgm:pt>
    <dgm:pt modelId="{E991A9F6-8655-4AFD-8C9B-4C71EFF15175}" type="parTrans" cxnId="{9C60B222-B562-457B-9A54-EE8316CEF565}">
      <dgm:prSet/>
      <dgm:spPr/>
      <dgm:t>
        <a:bodyPr/>
        <a:lstStyle/>
        <a:p>
          <a:endParaRPr lang="tr-TR"/>
        </a:p>
      </dgm:t>
    </dgm:pt>
    <dgm:pt modelId="{D41D547D-5174-4A11-9EB1-A6574C842A33}" type="sibTrans" cxnId="{9C60B222-B562-457B-9A54-EE8316CEF565}">
      <dgm:prSet/>
      <dgm:spPr/>
      <dgm:t>
        <a:bodyPr/>
        <a:lstStyle/>
        <a:p>
          <a:endParaRPr lang="tr-TR"/>
        </a:p>
      </dgm:t>
    </dgm:pt>
    <dgm:pt modelId="{626DDC85-1148-4030-BF2E-705C9A850CF7}">
      <dgm:prSet phldrT="[Metin]"/>
      <dgm:spPr/>
      <dgm:t>
        <a:bodyPr/>
        <a:lstStyle/>
        <a:p>
          <a:r>
            <a:rPr lang="tr-TR" dirty="0" err="1" smtClean="0"/>
            <a:t>Cattle</a:t>
          </a:r>
          <a:endParaRPr lang="tr-TR" dirty="0"/>
        </a:p>
      </dgm:t>
    </dgm:pt>
    <dgm:pt modelId="{F18A9D91-B5D2-40F2-9C35-B73C2BC845DD}" type="parTrans" cxnId="{DCFEBD0A-EB7B-4710-8627-2C64C2C314BB}">
      <dgm:prSet/>
      <dgm:spPr/>
      <dgm:t>
        <a:bodyPr/>
        <a:lstStyle/>
        <a:p>
          <a:endParaRPr lang="tr-TR"/>
        </a:p>
      </dgm:t>
    </dgm:pt>
    <dgm:pt modelId="{37E088CF-9845-4343-839F-0833724200EE}" type="sibTrans" cxnId="{DCFEBD0A-EB7B-4710-8627-2C64C2C314BB}">
      <dgm:prSet/>
      <dgm:spPr/>
      <dgm:t>
        <a:bodyPr/>
        <a:lstStyle/>
        <a:p>
          <a:endParaRPr lang="tr-TR"/>
        </a:p>
      </dgm:t>
    </dgm:pt>
    <dgm:pt modelId="{A8FC78C6-D1BC-4B88-A54B-00CEF7ACCF07}">
      <dgm:prSet phldrT="[Metin]"/>
      <dgm:spPr/>
      <dgm:t>
        <a:bodyPr/>
        <a:lstStyle/>
        <a:p>
          <a:r>
            <a:rPr lang="tr-TR" dirty="0" err="1" smtClean="0"/>
            <a:t>Lamb</a:t>
          </a:r>
          <a:endParaRPr lang="tr-TR" dirty="0"/>
        </a:p>
      </dgm:t>
    </dgm:pt>
    <dgm:pt modelId="{7D3C77C6-7BA7-428C-BF48-4B5DE6ED997B}" type="parTrans" cxnId="{05C93EC6-C698-4A4A-99E7-74D52772ED15}">
      <dgm:prSet/>
      <dgm:spPr/>
      <dgm:t>
        <a:bodyPr/>
        <a:lstStyle/>
        <a:p>
          <a:endParaRPr lang="tr-TR"/>
        </a:p>
      </dgm:t>
    </dgm:pt>
    <dgm:pt modelId="{2FF91CFB-E89F-4918-B0CD-CF5FAB661659}" type="sibTrans" cxnId="{05C93EC6-C698-4A4A-99E7-74D52772ED15}">
      <dgm:prSet/>
      <dgm:spPr/>
      <dgm:t>
        <a:bodyPr/>
        <a:lstStyle/>
        <a:p>
          <a:endParaRPr lang="tr-TR"/>
        </a:p>
      </dgm:t>
    </dgm:pt>
    <dgm:pt modelId="{D0FE85F6-BF37-4936-BE6D-113DD75882DD}" type="pres">
      <dgm:prSet presAssocID="{8B26ACA8-7947-4A13-B6EE-0C8C9F090DA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555073F7-04A7-4B13-B2B8-9280F285F727}" type="pres">
      <dgm:prSet presAssocID="{64CF2F65-2BAC-4459-877F-11D7EA6E96F2}" presName="composite" presStyleCnt="0"/>
      <dgm:spPr/>
    </dgm:pt>
    <dgm:pt modelId="{4D18A711-8D3B-462D-851C-BEBE77DB849B}" type="pres">
      <dgm:prSet presAssocID="{64CF2F65-2BAC-4459-877F-11D7EA6E96F2}" presName="LShape" presStyleLbl="alignNode1" presStyleIdx="0" presStyleCnt="5"/>
      <dgm:spPr/>
    </dgm:pt>
    <dgm:pt modelId="{BDE7175E-E38E-4875-89A7-45A46DF84BBD}" type="pres">
      <dgm:prSet presAssocID="{64CF2F65-2BAC-4459-877F-11D7EA6E96F2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C206B9-3281-476F-AB16-9C1A2018F4CA}" type="pres">
      <dgm:prSet presAssocID="{64CF2F65-2BAC-4459-877F-11D7EA6E96F2}" presName="Triangle" presStyleLbl="alignNode1" presStyleIdx="1" presStyleCnt="5"/>
      <dgm:spPr/>
    </dgm:pt>
    <dgm:pt modelId="{E0F5E34F-9808-49C5-A435-29F3F36A353E}" type="pres">
      <dgm:prSet presAssocID="{D41D547D-5174-4A11-9EB1-A6574C842A33}" presName="sibTrans" presStyleCnt="0"/>
      <dgm:spPr/>
    </dgm:pt>
    <dgm:pt modelId="{161F733F-B6B1-4322-999D-C401D85B1BC7}" type="pres">
      <dgm:prSet presAssocID="{D41D547D-5174-4A11-9EB1-A6574C842A33}" presName="space" presStyleCnt="0"/>
      <dgm:spPr/>
    </dgm:pt>
    <dgm:pt modelId="{FD9A0C13-3709-4B04-8A6A-7A713D849F7C}" type="pres">
      <dgm:prSet presAssocID="{626DDC85-1148-4030-BF2E-705C9A850CF7}" presName="composite" presStyleCnt="0"/>
      <dgm:spPr/>
    </dgm:pt>
    <dgm:pt modelId="{990EDC64-5DA0-4DBD-9EF6-C98A215B76FC}" type="pres">
      <dgm:prSet presAssocID="{626DDC85-1148-4030-BF2E-705C9A850CF7}" presName="LShape" presStyleLbl="alignNode1" presStyleIdx="2" presStyleCnt="5"/>
      <dgm:spPr/>
    </dgm:pt>
    <dgm:pt modelId="{6C4E8B1B-70A1-48A1-A4FE-8B2B4943FBA1}" type="pres">
      <dgm:prSet presAssocID="{626DDC85-1148-4030-BF2E-705C9A850CF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45A9A3-34F9-4087-81E9-99743B5AA537}" type="pres">
      <dgm:prSet presAssocID="{626DDC85-1148-4030-BF2E-705C9A850CF7}" presName="Triangle" presStyleLbl="alignNode1" presStyleIdx="3" presStyleCnt="5"/>
      <dgm:spPr/>
    </dgm:pt>
    <dgm:pt modelId="{101E456E-2237-4831-BCC5-3AE6FF1D2380}" type="pres">
      <dgm:prSet presAssocID="{37E088CF-9845-4343-839F-0833724200EE}" presName="sibTrans" presStyleCnt="0"/>
      <dgm:spPr/>
    </dgm:pt>
    <dgm:pt modelId="{F579AA00-59AE-4929-9A55-10C109C19D94}" type="pres">
      <dgm:prSet presAssocID="{37E088CF-9845-4343-839F-0833724200EE}" presName="space" presStyleCnt="0"/>
      <dgm:spPr/>
    </dgm:pt>
    <dgm:pt modelId="{596A58A5-DC75-4507-9D4F-6C723422A928}" type="pres">
      <dgm:prSet presAssocID="{A8FC78C6-D1BC-4B88-A54B-00CEF7ACCF07}" presName="composite" presStyleCnt="0"/>
      <dgm:spPr/>
    </dgm:pt>
    <dgm:pt modelId="{E71AE20B-1252-45B5-B700-0A8DFA140E9B}" type="pres">
      <dgm:prSet presAssocID="{A8FC78C6-D1BC-4B88-A54B-00CEF7ACCF07}" presName="LShape" presStyleLbl="alignNode1" presStyleIdx="4" presStyleCnt="5"/>
      <dgm:spPr/>
    </dgm:pt>
    <dgm:pt modelId="{624E461A-F125-4F9D-9E36-43F49A0D475A}" type="pres">
      <dgm:prSet presAssocID="{A8FC78C6-D1BC-4B88-A54B-00CEF7ACCF07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33378DF-A52B-46E7-A5DE-3960FF8C230E}" type="presOf" srcId="{A8FC78C6-D1BC-4B88-A54B-00CEF7ACCF07}" destId="{624E461A-F125-4F9D-9E36-43F49A0D475A}" srcOrd="0" destOrd="0" presId="urn:microsoft.com/office/officeart/2009/3/layout/StepUpProcess"/>
    <dgm:cxn modelId="{7FC18C43-A7D9-4679-8F7A-0B274C512302}" type="presOf" srcId="{64CF2F65-2BAC-4459-877F-11D7EA6E96F2}" destId="{BDE7175E-E38E-4875-89A7-45A46DF84BBD}" srcOrd="0" destOrd="0" presId="urn:microsoft.com/office/officeart/2009/3/layout/StepUpProcess"/>
    <dgm:cxn modelId="{DCFEBD0A-EB7B-4710-8627-2C64C2C314BB}" srcId="{8B26ACA8-7947-4A13-B6EE-0C8C9F090DA1}" destId="{626DDC85-1148-4030-BF2E-705C9A850CF7}" srcOrd="1" destOrd="0" parTransId="{F18A9D91-B5D2-40F2-9C35-B73C2BC845DD}" sibTransId="{37E088CF-9845-4343-839F-0833724200EE}"/>
    <dgm:cxn modelId="{490A0AD1-6410-440E-B7A7-8CF59E2BBE93}" type="presOf" srcId="{8B26ACA8-7947-4A13-B6EE-0C8C9F090DA1}" destId="{D0FE85F6-BF37-4936-BE6D-113DD75882DD}" srcOrd="0" destOrd="0" presId="urn:microsoft.com/office/officeart/2009/3/layout/StepUpProcess"/>
    <dgm:cxn modelId="{81C478D8-EFAA-4ADF-B6A9-2924EBC1E6E9}" type="presOf" srcId="{626DDC85-1148-4030-BF2E-705C9A850CF7}" destId="{6C4E8B1B-70A1-48A1-A4FE-8B2B4943FBA1}" srcOrd="0" destOrd="0" presId="urn:microsoft.com/office/officeart/2009/3/layout/StepUpProcess"/>
    <dgm:cxn modelId="{9C60B222-B562-457B-9A54-EE8316CEF565}" srcId="{8B26ACA8-7947-4A13-B6EE-0C8C9F090DA1}" destId="{64CF2F65-2BAC-4459-877F-11D7EA6E96F2}" srcOrd="0" destOrd="0" parTransId="{E991A9F6-8655-4AFD-8C9B-4C71EFF15175}" sibTransId="{D41D547D-5174-4A11-9EB1-A6574C842A33}"/>
    <dgm:cxn modelId="{05C93EC6-C698-4A4A-99E7-74D52772ED15}" srcId="{8B26ACA8-7947-4A13-B6EE-0C8C9F090DA1}" destId="{A8FC78C6-D1BC-4B88-A54B-00CEF7ACCF07}" srcOrd="2" destOrd="0" parTransId="{7D3C77C6-7BA7-428C-BF48-4B5DE6ED997B}" sibTransId="{2FF91CFB-E89F-4918-B0CD-CF5FAB661659}"/>
    <dgm:cxn modelId="{33F0825D-9693-4ED1-8FF5-F4CD75247E47}" type="presParOf" srcId="{D0FE85F6-BF37-4936-BE6D-113DD75882DD}" destId="{555073F7-04A7-4B13-B2B8-9280F285F727}" srcOrd="0" destOrd="0" presId="urn:microsoft.com/office/officeart/2009/3/layout/StepUpProcess"/>
    <dgm:cxn modelId="{14586D88-D4D7-4583-AA69-736E40A439CB}" type="presParOf" srcId="{555073F7-04A7-4B13-B2B8-9280F285F727}" destId="{4D18A711-8D3B-462D-851C-BEBE77DB849B}" srcOrd="0" destOrd="0" presId="urn:microsoft.com/office/officeart/2009/3/layout/StepUpProcess"/>
    <dgm:cxn modelId="{67443FF8-0E98-4220-8F88-9FAFE8BDF9A8}" type="presParOf" srcId="{555073F7-04A7-4B13-B2B8-9280F285F727}" destId="{BDE7175E-E38E-4875-89A7-45A46DF84BBD}" srcOrd="1" destOrd="0" presId="urn:microsoft.com/office/officeart/2009/3/layout/StepUpProcess"/>
    <dgm:cxn modelId="{44CE1732-7F5F-462D-BEF5-763517B32131}" type="presParOf" srcId="{555073F7-04A7-4B13-B2B8-9280F285F727}" destId="{13C206B9-3281-476F-AB16-9C1A2018F4CA}" srcOrd="2" destOrd="0" presId="urn:microsoft.com/office/officeart/2009/3/layout/StepUpProcess"/>
    <dgm:cxn modelId="{10B63389-D735-4575-9541-A9A2343C8359}" type="presParOf" srcId="{D0FE85F6-BF37-4936-BE6D-113DD75882DD}" destId="{E0F5E34F-9808-49C5-A435-29F3F36A353E}" srcOrd="1" destOrd="0" presId="urn:microsoft.com/office/officeart/2009/3/layout/StepUpProcess"/>
    <dgm:cxn modelId="{226639E6-349C-4382-8BB4-0494F0971047}" type="presParOf" srcId="{E0F5E34F-9808-49C5-A435-29F3F36A353E}" destId="{161F733F-B6B1-4322-999D-C401D85B1BC7}" srcOrd="0" destOrd="0" presId="urn:microsoft.com/office/officeart/2009/3/layout/StepUpProcess"/>
    <dgm:cxn modelId="{7B50F1ED-337D-4FBB-9524-038136801FBB}" type="presParOf" srcId="{D0FE85F6-BF37-4936-BE6D-113DD75882DD}" destId="{FD9A0C13-3709-4B04-8A6A-7A713D849F7C}" srcOrd="2" destOrd="0" presId="urn:microsoft.com/office/officeart/2009/3/layout/StepUpProcess"/>
    <dgm:cxn modelId="{A6B62EE8-FD44-4F41-9D24-A5F682AC8578}" type="presParOf" srcId="{FD9A0C13-3709-4B04-8A6A-7A713D849F7C}" destId="{990EDC64-5DA0-4DBD-9EF6-C98A215B76FC}" srcOrd="0" destOrd="0" presId="urn:microsoft.com/office/officeart/2009/3/layout/StepUpProcess"/>
    <dgm:cxn modelId="{C7A2FE5C-A56F-4F75-8EF4-1B41FDFE1237}" type="presParOf" srcId="{FD9A0C13-3709-4B04-8A6A-7A713D849F7C}" destId="{6C4E8B1B-70A1-48A1-A4FE-8B2B4943FBA1}" srcOrd="1" destOrd="0" presId="urn:microsoft.com/office/officeart/2009/3/layout/StepUpProcess"/>
    <dgm:cxn modelId="{799F0759-62C3-4436-A14E-23190B14D1A1}" type="presParOf" srcId="{FD9A0C13-3709-4B04-8A6A-7A713D849F7C}" destId="{F745A9A3-34F9-4087-81E9-99743B5AA537}" srcOrd="2" destOrd="0" presId="urn:microsoft.com/office/officeart/2009/3/layout/StepUpProcess"/>
    <dgm:cxn modelId="{7BAAA2F5-3351-4577-A791-84DAE886D189}" type="presParOf" srcId="{D0FE85F6-BF37-4936-BE6D-113DD75882DD}" destId="{101E456E-2237-4831-BCC5-3AE6FF1D2380}" srcOrd="3" destOrd="0" presId="urn:microsoft.com/office/officeart/2009/3/layout/StepUpProcess"/>
    <dgm:cxn modelId="{7F708583-0723-4FF0-962A-2D943D0246FC}" type="presParOf" srcId="{101E456E-2237-4831-BCC5-3AE6FF1D2380}" destId="{F579AA00-59AE-4929-9A55-10C109C19D94}" srcOrd="0" destOrd="0" presId="urn:microsoft.com/office/officeart/2009/3/layout/StepUpProcess"/>
    <dgm:cxn modelId="{ED41AEE3-BE2F-4EFF-8F1A-472458D4E3E0}" type="presParOf" srcId="{D0FE85F6-BF37-4936-BE6D-113DD75882DD}" destId="{596A58A5-DC75-4507-9D4F-6C723422A928}" srcOrd="4" destOrd="0" presId="urn:microsoft.com/office/officeart/2009/3/layout/StepUpProcess"/>
    <dgm:cxn modelId="{DF510157-5649-4A13-9C4F-7167CD2476F9}" type="presParOf" srcId="{596A58A5-DC75-4507-9D4F-6C723422A928}" destId="{E71AE20B-1252-45B5-B700-0A8DFA140E9B}" srcOrd="0" destOrd="0" presId="urn:microsoft.com/office/officeart/2009/3/layout/StepUpProcess"/>
    <dgm:cxn modelId="{FB236623-8F9E-4903-A322-4EE28AD838F5}" type="presParOf" srcId="{596A58A5-DC75-4507-9D4F-6C723422A928}" destId="{624E461A-F125-4F9D-9E36-43F49A0D475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7C4FE-F120-44C5-9676-CD4D2BE825FC}">
      <dsp:nvSpPr>
        <dsp:cNvPr id="0" name=""/>
        <dsp:cNvSpPr/>
      </dsp:nvSpPr>
      <dsp:spPr>
        <a:xfrm>
          <a:off x="1094093" y="970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EAA2E99-F1F7-4BE0-B2B1-A7BF677FBDA2}">
      <dsp:nvSpPr>
        <dsp:cNvPr id="0" name=""/>
        <dsp:cNvSpPr/>
      </dsp:nvSpPr>
      <dsp:spPr>
        <a:xfrm>
          <a:off x="1367261" y="2186314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err="1" smtClean="0"/>
            <a:t>Ante-mortem</a:t>
          </a:r>
          <a:endParaRPr lang="tr-TR" sz="3400" kern="1200" dirty="0"/>
        </a:p>
      </dsp:txBody>
      <dsp:txXfrm>
        <a:off x="1367261" y="2186314"/>
        <a:ext cx="2701328" cy="849856"/>
      </dsp:txXfrm>
    </dsp:sp>
    <dsp:sp modelId="{52FC78CC-5D6F-4E5F-8604-000918B2EB0A}">
      <dsp:nvSpPr>
        <dsp:cNvPr id="0" name=""/>
        <dsp:cNvSpPr/>
      </dsp:nvSpPr>
      <dsp:spPr>
        <a:xfrm>
          <a:off x="4432814" y="970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-440331"/>
                <a:satOff val="-38085"/>
                <a:lumOff val="43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-440331"/>
                <a:satOff val="-38085"/>
                <a:lumOff val="43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-440331"/>
                <a:satOff val="-38085"/>
                <a:lumOff val="43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0EFF043-B17B-40B7-93C6-D820195124BF}">
      <dsp:nvSpPr>
        <dsp:cNvPr id="0" name=""/>
        <dsp:cNvSpPr/>
      </dsp:nvSpPr>
      <dsp:spPr>
        <a:xfrm>
          <a:off x="4705982" y="2186314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err="1" smtClean="0"/>
            <a:t>Slaughtering</a:t>
          </a:r>
          <a:endParaRPr lang="tr-TR" sz="3400" kern="1200" dirty="0"/>
        </a:p>
      </dsp:txBody>
      <dsp:txXfrm>
        <a:off x="4705982" y="2186314"/>
        <a:ext cx="2701328" cy="849856"/>
      </dsp:txXfrm>
    </dsp:sp>
    <dsp:sp modelId="{D684BE0F-CD8A-4675-9277-29FB835CB8D1}">
      <dsp:nvSpPr>
        <dsp:cNvPr id="0" name=""/>
        <dsp:cNvSpPr/>
      </dsp:nvSpPr>
      <dsp:spPr>
        <a:xfrm>
          <a:off x="2763454" y="3339691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-880662"/>
                <a:satOff val="-76170"/>
                <a:lumOff val="87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-880662"/>
                <a:satOff val="-76170"/>
                <a:lumOff val="87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-880662"/>
                <a:satOff val="-76170"/>
                <a:lumOff val="87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475EAB-EB44-4895-A282-95B85225A067}">
      <dsp:nvSpPr>
        <dsp:cNvPr id="0" name=""/>
        <dsp:cNvSpPr/>
      </dsp:nvSpPr>
      <dsp:spPr>
        <a:xfrm>
          <a:off x="3036622" y="5525035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Post-</a:t>
          </a:r>
          <a:r>
            <a:rPr lang="tr-TR" sz="3400" kern="1200" dirty="0" err="1" smtClean="0"/>
            <a:t>mortem</a:t>
          </a:r>
          <a:endParaRPr lang="tr-TR" sz="3400" kern="1200" dirty="0"/>
        </a:p>
      </dsp:txBody>
      <dsp:txXfrm>
        <a:off x="3036622" y="5525035"/>
        <a:ext cx="2701328" cy="84985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F4BA2-BED7-4720-834C-D0DE27BC9E11}">
      <dsp:nvSpPr>
        <dsp:cNvPr id="0" name=""/>
        <dsp:cNvSpPr/>
      </dsp:nvSpPr>
      <dsp:spPr>
        <a:xfrm>
          <a:off x="2793385" y="3198"/>
          <a:ext cx="3142558" cy="21107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O</a:t>
          </a:r>
          <a:r>
            <a:rPr lang="en-US" sz="2100" kern="1200" dirty="0" smtClean="0"/>
            <a:t>n thawing, glycolysis is completed</a:t>
          </a:r>
          <a:r>
            <a:rPr lang="tr-TR" sz="2100" kern="1200" dirty="0" smtClean="0"/>
            <a:t> </a:t>
          </a:r>
          <a:r>
            <a:rPr lang="en-US" sz="2100" kern="1200" dirty="0" smtClean="0"/>
            <a:t>very rapidly and ATP breakdown is extremely rapid</a:t>
          </a:r>
          <a:endParaRPr lang="tr-TR" sz="2100" kern="1200" dirty="0"/>
        </a:p>
      </dsp:txBody>
      <dsp:txXfrm>
        <a:off x="2896422" y="106235"/>
        <a:ext cx="2936484" cy="1904654"/>
      </dsp:txXfrm>
    </dsp:sp>
    <dsp:sp modelId="{D5203EE9-B9A6-4EA0-9403-C66CA1108507}">
      <dsp:nvSpPr>
        <dsp:cNvPr id="0" name=""/>
        <dsp:cNvSpPr/>
      </dsp:nvSpPr>
      <dsp:spPr>
        <a:xfrm>
          <a:off x="2793385" y="2219463"/>
          <a:ext cx="3142558" cy="2110728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This rapid </a:t>
          </a:r>
          <a:r>
            <a:rPr lang="en-US" sz="2100" kern="1200" smtClean="0"/>
            <a:t>metabolism is accompanied by a very strong contraction</a:t>
          </a:r>
          <a:endParaRPr lang="tr-TR" sz="2100" kern="1200"/>
        </a:p>
      </dsp:txBody>
      <dsp:txXfrm>
        <a:off x="2896422" y="2322500"/>
        <a:ext cx="2936484" cy="1904654"/>
      </dsp:txXfrm>
    </dsp:sp>
    <dsp:sp modelId="{C5834DEC-CDE5-4476-9B70-27C09162FC52}">
      <dsp:nvSpPr>
        <dsp:cNvPr id="0" name=""/>
        <dsp:cNvSpPr/>
      </dsp:nvSpPr>
      <dsp:spPr>
        <a:xfrm>
          <a:off x="2793385" y="4435728"/>
          <a:ext cx="3142558" cy="211072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The </a:t>
          </a:r>
          <a:r>
            <a:rPr lang="en-US" sz="2100" kern="1200" smtClean="0"/>
            <a:t>contraction is probably stimulated by the rapid and massive release of</a:t>
          </a:r>
          <a:r>
            <a:rPr lang="tr-TR" sz="2100" kern="1200" smtClean="0"/>
            <a:t> </a:t>
          </a:r>
          <a:r>
            <a:rPr lang="en-US" sz="2100" kern="1200" smtClean="0"/>
            <a:t>calcium ions from the sarcoplasmic reticulum on thawing</a:t>
          </a:r>
          <a:endParaRPr lang="tr-TR" sz="2100" kern="1200"/>
        </a:p>
      </dsp:txBody>
      <dsp:txXfrm>
        <a:off x="2896422" y="4538765"/>
        <a:ext cx="2936484" cy="1904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7A04E0-26C6-44FD-8CBB-919074EAD289}">
      <dsp:nvSpPr>
        <dsp:cNvPr id="0" name=""/>
        <dsp:cNvSpPr/>
      </dsp:nvSpPr>
      <dsp:spPr>
        <a:xfrm>
          <a:off x="4391" y="0"/>
          <a:ext cx="2634628" cy="2689346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CE8F1-25DB-49C2-87E0-BDEA91FE3EC4}">
      <dsp:nvSpPr>
        <dsp:cNvPr id="0" name=""/>
        <dsp:cNvSpPr/>
      </dsp:nvSpPr>
      <dsp:spPr>
        <a:xfrm>
          <a:off x="2718058" y="0"/>
          <a:ext cx="4470884" cy="2689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0" rIns="384048" bIns="384048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kern="1200" dirty="0" smtClean="0"/>
            <a:t>T</a:t>
          </a:r>
          <a:r>
            <a:rPr lang="en-US" sz="5400" kern="1200" dirty="0" smtClean="0"/>
            <a:t>he way the carcass is processed</a:t>
          </a:r>
          <a:endParaRPr lang="tr-TR" sz="5400" kern="1200" dirty="0"/>
        </a:p>
      </dsp:txBody>
      <dsp:txXfrm>
        <a:off x="2718058" y="0"/>
        <a:ext cx="4470884" cy="2689346"/>
      </dsp:txXfrm>
    </dsp:sp>
    <dsp:sp modelId="{08E6C2C7-C9DB-4756-938B-A099454F519B}">
      <dsp:nvSpPr>
        <dsp:cNvPr id="0" name=""/>
        <dsp:cNvSpPr/>
      </dsp:nvSpPr>
      <dsp:spPr>
        <a:xfrm>
          <a:off x="794779" y="2913458"/>
          <a:ext cx="2634628" cy="2689346"/>
        </a:xfrm>
        <a:prstGeom prst="downArrow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8088D-032E-4E41-945B-9FC6837782AD}">
      <dsp:nvSpPr>
        <dsp:cNvPr id="0" name=""/>
        <dsp:cNvSpPr/>
      </dsp:nvSpPr>
      <dsp:spPr>
        <a:xfrm>
          <a:off x="3508446" y="2913458"/>
          <a:ext cx="4470884" cy="2689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0" rIns="384048" bIns="384048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5400" kern="1200" dirty="0" err="1" smtClean="0"/>
            <a:t>Meat</a:t>
          </a:r>
          <a:r>
            <a:rPr lang="tr-TR" sz="5400" kern="1200" dirty="0" smtClean="0"/>
            <a:t> </a:t>
          </a:r>
          <a:r>
            <a:rPr lang="en-US" sz="5400" kern="1200" dirty="0" smtClean="0"/>
            <a:t>quality</a:t>
          </a:r>
          <a:endParaRPr lang="tr-TR" sz="54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400" kern="1200" dirty="0"/>
        </a:p>
      </dsp:txBody>
      <dsp:txXfrm>
        <a:off x="3508446" y="2913458"/>
        <a:ext cx="4470884" cy="2689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7EF5B-6CBD-4995-B14F-370E7E045750}">
      <dsp:nvSpPr>
        <dsp:cNvPr id="0" name=""/>
        <dsp:cNvSpPr/>
      </dsp:nvSpPr>
      <dsp:spPr>
        <a:xfrm>
          <a:off x="3529056" y="2773"/>
          <a:ext cx="2458026" cy="98321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Cold </a:t>
          </a:r>
          <a:r>
            <a:rPr lang="tr-TR" sz="2600" kern="1200" dirty="0" err="1" smtClean="0"/>
            <a:t>shortening</a:t>
          </a:r>
          <a:endParaRPr lang="tr-TR" sz="2600" kern="1200" dirty="0"/>
        </a:p>
      </dsp:txBody>
      <dsp:txXfrm>
        <a:off x="4020661" y="2773"/>
        <a:ext cx="1474816" cy="983210"/>
      </dsp:txXfrm>
    </dsp:sp>
    <dsp:sp modelId="{E9EAEBD7-8713-4E5F-8749-B4FCA9965EAA}">
      <dsp:nvSpPr>
        <dsp:cNvPr id="0" name=""/>
        <dsp:cNvSpPr/>
      </dsp:nvSpPr>
      <dsp:spPr>
        <a:xfrm>
          <a:off x="3529056" y="1123633"/>
          <a:ext cx="2458026" cy="983210"/>
        </a:xfrm>
        <a:prstGeom prst="chevron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Heat ring</a:t>
          </a:r>
          <a:endParaRPr lang="tr-TR" sz="2600" kern="1200"/>
        </a:p>
      </dsp:txBody>
      <dsp:txXfrm>
        <a:off x="4020661" y="1123633"/>
        <a:ext cx="1474816" cy="983210"/>
      </dsp:txXfrm>
    </dsp:sp>
    <dsp:sp modelId="{9AAC80DC-513A-496A-B63F-EDE9D795AF56}">
      <dsp:nvSpPr>
        <dsp:cNvPr id="0" name=""/>
        <dsp:cNvSpPr/>
      </dsp:nvSpPr>
      <dsp:spPr>
        <a:xfrm>
          <a:off x="3529056" y="2244493"/>
          <a:ext cx="2458026" cy="983210"/>
        </a:xfrm>
        <a:prstGeom prst="chevron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Thaw rigor</a:t>
          </a:r>
          <a:endParaRPr lang="tr-TR" sz="2600" kern="1200"/>
        </a:p>
      </dsp:txBody>
      <dsp:txXfrm>
        <a:off x="4020661" y="2244493"/>
        <a:ext cx="1474816" cy="983210"/>
      </dsp:txXfrm>
    </dsp:sp>
    <dsp:sp modelId="{0344880B-1971-4B24-953F-8D5FF96D7AFF}">
      <dsp:nvSpPr>
        <dsp:cNvPr id="0" name=""/>
        <dsp:cNvSpPr/>
      </dsp:nvSpPr>
      <dsp:spPr>
        <a:xfrm>
          <a:off x="3529056" y="3365353"/>
          <a:ext cx="2458026" cy="983210"/>
        </a:xfrm>
        <a:prstGeom prst="chevron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Heat shortening</a:t>
          </a:r>
          <a:endParaRPr lang="tr-TR" sz="2600" kern="1200"/>
        </a:p>
      </dsp:txBody>
      <dsp:txXfrm>
        <a:off x="4020661" y="3365353"/>
        <a:ext cx="1474816" cy="9832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26036-D814-4296-9E53-823789CC5D0C}">
      <dsp:nvSpPr>
        <dsp:cNvPr id="0" name=""/>
        <dsp:cNvSpPr/>
      </dsp:nvSpPr>
      <dsp:spPr>
        <a:xfrm>
          <a:off x="4130" y="453436"/>
          <a:ext cx="4533085" cy="2756664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472667-A967-4EB6-9F46-156B1B7CA14D}">
      <dsp:nvSpPr>
        <dsp:cNvPr id="0" name=""/>
        <dsp:cNvSpPr/>
      </dsp:nvSpPr>
      <dsp:spPr>
        <a:xfrm>
          <a:off x="3954835" y="2997603"/>
          <a:ext cx="4404300" cy="272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Normal practice is to achieve a meat temperature of 7°C or below</a:t>
          </a:r>
          <a:r>
            <a:rPr lang="tr-TR" sz="2900" kern="1200" dirty="0" smtClean="0"/>
            <a:t> </a:t>
          </a:r>
          <a:r>
            <a:rPr lang="en-US" sz="2900" kern="1200" dirty="0" smtClean="0"/>
            <a:t>before further handling such as butchery, or transport from the plant</a:t>
          </a:r>
          <a:endParaRPr lang="tr-TR" sz="2900" kern="1200" dirty="0"/>
        </a:p>
      </dsp:txBody>
      <dsp:txXfrm>
        <a:off x="3954835" y="2997603"/>
        <a:ext cx="4404300" cy="2720458"/>
      </dsp:txXfrm>
    </dsp:sp>
    <dsp:sp modelId="{F984FEC8-D55C-44E8-BD8D-1236D7EBFD1D}">
      <dsp:nvSpPr>
        <dsp:cNvPr id="0" name=""/>
        <dsp:cNvSpPr/>
      </dsp:nvSpPr>
      <dsp:spPr>
        <a:xfrm>
          <a:off x="3566244" y="2609346"/>
          <a:ext cx="1057741" cy="1058015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B6CEC3-AF6E-44BA-8D1B-7EB2E9BED1BF}">
      <dsp:nvSpPr>
        <dsp:cNvPr id="0" name=""/>
        <dsp:cNvSpPr/>
      </dsp:nvSpPr>
      <dsp:spPr>
        <a:xfrm rot="5400000">
          <a:off x="7720484" y="2609483"/>
          <a:ext cx="1058015" cy="1057741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E9C42B-AD55-4949-BB2F-ED27ABF5A54F}">
      <dsp:nvSpPr>
        <dsp:cNvPr id="0" name=""/>
        <dsp:cNvSpPr/>
      </dsp:nvSpPr>
      <dsp:spPr>
        <a:xfrm rot="16200000">
          <a:off x="3566108" y="5048972"/>
          <a:ext cx="1058015" cy="1057741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6F596C-6C9C-43A3-A989-2686AF6784D7}">
      <dsp:nvSpPr>
        <dsp:cNvPr id="0" name=""/>
        <dsp:cNvSpPr/>
      </dsp:nvSpPr>
      <dsp:spPr>
        <a:xfrm rot="10800000">
          <a:off x="7720621" y="5048836"/>
          <a:ext cx="1057741" cy="1058015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05CDA-03B6-4A45-9AFA-4AB66AC390B5}">
      <dsp:nvSpPr>
        <dsp:cNvPr id="0" name=""/>
        <dsp:cNvSpPr/>
      </dsp:nvSpPr>
      <dsp:spPr>
        <a:xfrm>
          <a:off x="3558" y="1190845"/>
          <a:ext cx="2140318" cy="4008475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Chilling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Process</a:t>
          </a:r>
          <a:endParaRPr lang="tr-TR" sz="2400" kern="1200" dirty="0"/>
        </a:p>
      </dsp:txBody>
      <dsp:txXfrm rot="16200000">
        <a:off x="-1425884" y="2620288"/>
        <a:ext cx="3286949" cy="428063"/>
      </dsp:txXfrm>
    </dsp:sp>
    <dsp:sp modelId="{396405D1-0E55-4FD5-8CCF-D1DE2C0B1FDC}">
      <dsp:nvSpPr>
        <dsp:cNvPr id="0" name=""/>
        <dsp:cNvSpPr/>
      </dsp:nvSpPr>
      <dsp:spPr>
        <a:xfrm>
          <a:off x="431622" y="1190845"/>
          <a:ext cx="1594537" cy="4008475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u="sng" kern="1200" dirty="0" err="1" smtClean="0"/>
            <a:t>Refrigerated</a:t>
          </a:r>
          <a:r>
            <a:rPr lang="tr-TR" sz="2400" u="sng" kern="1200" dirty="0" smtClean="0"/>
            <a:t> </a:t>
          </a:r>
          <a:r>
            <a:rPr lang="tr-TR" sz="2400" u="sng" kern="1200" dirty="0" err="1" smtClean="0"/>
            <a:t>air</a:t>
          </a:r>
          <a:endParaRPr lang="tr-TR" sz="2400" u="sng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R</a:t>
          </a:r>
          <a:r>
            <a:rPr lang="en-US" sz="2400" kern="1200" dirty="0" smtClean="0"/>
            <a:t>educe microbial growth on the carcass surface and to reduce </a:t>
          </a:r>
          <a:r>
            <a:rPr lang="en-US" sz="2400" kern="1200" dirty="0" err="1" smtClean="0"/>
            <a:t>evaporativ</a:t>
          </a:r>
          <a:r>
            <a:rPr lang="tr-TR" sz="2400" kern="1200" dirty="0" smtClean="0"/>
            <a:t>e </a:t>
          </a:r>
          <a:r>
            <a:rPr lang="tr-TR" sz="2400" kern="1200" dirty="0" err="1" smtClean="0"/>
            <a:t>weight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losses</a:t>
          </a:r>
          <a:r>
            <a:rPr lang="tr-TR" sz="2400" kern="1200" dirty="0" smtClean="0"/>
            <a:t>.</a:t>
          </a:r>
          <a:endParaRPr lang="tr-TR" sz="2400" kern="1200" dirty="0"/>
        </a:p>
      </dsp:txBody>
      <dsp:txXfrm>
        <a:off x="431622" y="1190845"/>
        <a:ext cx="1594537" cy="4008475"/>
      </dsp:txXfrm>
    </dsp:sp>
    <dsp:sp modelId="{0F306712-DF0D-4317-80AB-E0DFE2667BE8}">
      <dsp:nvSpPr>
        <dsp:cNvPr id="0" name=""/>
        <dsp:cNvSpPr/>
      </dsp:nvSpPr>
      <dsp:spPr>
        <a:xfrm>
          <a:off x="2218788" y="1190845"/>
          <a:ext cx="2140318" cy="4029741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i="1" kern="1200" dirty="0" err="1" smtClean="0"/>
            <a:t>E.coli</a:t>
          </a:r>
          <a:endParaRPr lang="tr-TR" sz="2400" i="1" kern="1200" dirty="0"/>
        </a:p>
      </dsp:txBody>
      <dsp:txXfrm rot="16200000">
        <a:off x="780626" y="2629007"/>
        <a:ext cx="3304387" cy="428063"/>
      </dsp:txXfrm>
    </dsp:sp>
    <dsp:sp modelId="{C03AA8BD-2847-43D5-A753-FA6798B22426}">
      <dsp:nvSpPr>
        <dsp:cNvPr id="0" name=""/>
        <dsp:cNvSpPr/>
      </dsp:nvSpPr>
      <dsp:spPr>
        <a:xfrm rot="5400000">
          <a:off x="2040734" y="3232468"/>
          <a:ext cx="377510" cy="32104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06D61B0-2ED9-4158-A5D7-84D6C1C97604}">
      <dsp:nvSpPr>
        <dsp:cNvPr id="0" name=""/>
        <dsp:cNvSpPr/>
      </dsp:nvSpPr>
      <dsp:spPr>
        <a:xfrm>
          <a:off x="2646852" y="1190845"/>
          <a:ext cx="1594537" cy="4029741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35°C </a:t>
          </a:r>
          <a:r>
            <a:rPr lang="tr-TR" sz="2800" kern="1200" dirty="0" err="1" smtClean="0"/>
            <a:t>divides</a:t>
          </a:r>
          <a:r>
            <a:rPr lang="tr-TR" sz="2800" kern="1200" dirty="0" smtClean="0"/>
            <a:t> </a:t>
          </a:r>
          <a:r>
            <a:rPr lang="en-US" sz="2800" kern="1200" dirty="0" smtClean="0"/>
            <a:t>every 25 min whereas at 7°C the generation time is more than 25</a:t>
          </a:r>
          <a:r>
            <a:rPr lang="tr-TR" sz="2800" kern="1200" dirty="0" smtClean="0"/>
            <a:t> h.</a:t>
          </a:r>
          <a:endParaRPr lang="tr-TR" sz="2800" kern="1200" dirty="0"/>
        </a:p>
      </dsp:txBody>
      <dsp:txXfrm>
        <a:off x="2646852" y="1190845"/>
        <a:ext cx="1594537" cy="4029741"/>
      </dsp:txXfrm>
    </dsp:sp>
    <dsp:sp modelId="{E22E402C-8E78-4258-A113-23E1EB5943CD}">
      <dsp:nvSpPr>
        <dsp:cNvPr id="0" name=""/>
        <dsp:cNvSpPr/>
      </dsp:nvSpPr>
      <dsp:spPr>
        <a:xfrm>
          <a:off x="4457861" y="1182909"/>
          <a:ext cx="2140318" cy="3981815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Weight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Loss</a:t>
          </a:r>
          <a:endParaRPr lang="tr-TR" sz="2400" kern="1200" dirty="0"/>
        </a:p>
      </dsp:txBody>
      <dsp:txXfrm rot="16200000">
        <a:off x="3039349" y="2601421"/>
        <a:ext cx="3265088" cy="428063"/>
      </dsp:txXfrm>
    </dsp:sp>
    <dsp:sp modelId="{8FA9DC42-8A01-4439-8BD8-254EE3A909C0}">
      <dsp:nvSpPr>
        <dsp:cNvPr id="0" name=""/>
        <dsp:cNvSpPr/>
      </dsp:nvSpPr>
      <dsp:spPr>
        <a:xfrm rot="5400000">
          <a:off x="4255964" y="3232468"/>
          <a:ext cx="377510" cy="32104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1C6C22-96BD-408E-8186-4DB05AA9C8AC}">
      <dsp:nvSpPr>
        <dsp:cNvPr id="0" name=""/>
        <dsp:cNvSpPr/>
      </dsp:nvSpPr>
      <dsp:spPr>
        <a:xfrm>
          <a:off x="4885925" y="1182909"/>
          <a:ext cx="1594537" cy="3981815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2-3 % of </a:t>
          </a:r>
          <a:r>
            <a:rPr lang="tr-TR" sz="2700" kern="1200" dirty="0" err="1" smtClean="0"/>
            <a:t>carcass</a:t>
          </a:r>
          <a:r>
            <a:rPr lang="tr-TR" sz="2700" kern="1200" dirty="0" smtClean="0"/>
            <a:t> </a:t>
          </a:r>
          <a:r>
            <a:rPr lang="en-US" sz="2700" kern="1200" dirty="0" smtClean="0"/>
            <a:t>weight in normal chilling to less than 1% over the first 24 h of storage.</a:t>
          </a:r>
          <a:endParaRPr lang="tr-TR" sz="2700" kern="1200" dirty="0"/>
        </a:p>
      </dsp:txBody>
      <dsp:txXfrm>
        <a:off x="4885925" y="1182909"/>
        <a:ext cx="1594537" cy="3981815"/>
      </dsp:txXfrm>
    </dsp:sp>
    <dsp:sp modelId="{CDA47247-350F-49DE-B961-100BC0E011F7}">
      <dsp:nvSpPr>
        <dsp:cNvPr id="0" name=""/>
        <dsp:cNvSpPr/>
      </dsp:nvSpPr>
      <dsp:spPr>
        <a:xfrm>
          <a:off x="6652807" y="1201478"/>
          <a:ext cx="2140318" cy="392934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PSE </a:t>
          </a:r>
          <a:endParaRPr lang="tr-TR" sz="2400" kern="1200" dirty="0"/>
        </a:p>
      </dsp:txBody>
      <dsp:txXfrm rot="16200000">
        <a:off x="5255808" y="2598477"/>
        <a:ext cx="3222061" cy="428063"/>
      </dsp:txXfrm>
    </dsp:sp>
    <dsp:sp modelId="{0F8252CF-16BE-4EC7-80CF-EF2C92857D72}">
      <dsp:nvSpPr>
        <dsp:cNvPr id="0" name=""/>
        <dsp:cNvSpPr/>
      </dsp:nvSpPr>
      <dsp:spPr>
        <a:xfrm rot="5400000">
          <a:off x="6471194" y="3232468"/>
          <a:ext cx="377510" cy="32104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DDD6D-5EBC-4B4F-9858-EF000D0CF520}">
      <dsp:nvSpPr>
        <dsp:cNvPr id="0" name=""/>
        <dsp:cNvSpPr/>
      </dsp:nvSpPr>
      <dsp:spPr>
        <a:xfrm>
          <a:off x="0" y="924195"/>
          <a:ext cx="8366494" cy="4680000"/>
        </a:xfrm>
        <a:prstGeom prst="right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B159DF-ACE2-46FB-8798-494E66BE7B86}">
      <dsp:nvSpPr>
        <dsp:cNvPr id="0" name=""/>
        <dsp:cNvSpPr/>
      </dsp:nvSpPr>
      <dsp:spPr>
        <a:xfrm>
          <a:off x="5513797" y="2094195"/>
          <a:ext cx="2016047" cy="234000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0" bIns="2844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Speed</a:t>
          </a:r>
          <a:r>
            <a:rPr lang="tr-TR" sz="2800" kern="1200" dirty="0" smtClean="0"/>
            <a:t> of </a:t>
          </a:r>
          <a:r>
            <a:rPr lang="tr-TR" sz="2800" kern="1200" dirty="0" err="1" smtClean="0"/>
            <a:t>onset</a:t>
          </a:r>
          <a:r>
            <a:rPr lang="tr-TR" sz="2800" kern="1200" dirty="0" smtClean="0"/>
            <a:t> of </a:t>
          </a:r>
          <a:r>
            <a:rPr lang="tr-TR" sz="2800" kern="1200" dirty="0" err="1" smtClean="0"/>
            <a:t>rigor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mortis</a:t>
          </a:r>
          <a:r>
            <a:rPr lang="tr-TR" sz="2800" kern="1200" dirty="0" smtClean="0"/>
            <a:t>.</a:t>
          </a:r>
          <a:endParaRPr lang="tr-TR" sz="2800" kern="1200" dirty="0"/>
        </a:p>
      </dsp:txBody>
      <dsp:txXfrm>
        <a:off x="5513797" y="2094195"/>
        <a:ext cx="2016047" cy="2340000"/>
      </dsp:txXfrm>
    </dsp:sp>
    <dsp:sp modelId="{9111CEB9-717A-486A-AA11-A4978D624CB4}">
      <dsp:nvSpPr>
        <dsp:cNvPr id="0" name=""/>
        <dsp:cNvSpPr/>
      </dsp:nvSpPr>
      <dsp:spPr>
        <a:xfrm>
          <a:off x="3094540" y="2094195"/>
          <a:ext cx="2016047" cy="234000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3840" rIns="0" bIns="2438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The </a:t>
          </a:r>
          <a:r>
            <a:rPr lang="tr-TR" sz="2400" kern="1200" dirty="0" err="1" smtClean="0"/>
            <a:t>disappearance</a:t>
          </a:r>
          <a:r>
            <a:rPr lang="tr-TR" sz="2400" kern="1200" dirty="0" smtClean="0"/>
            <a:t> of </a:t>
          </a:r>
          <a:r>
            <a:rPr lang="tr-TR" sz="2400" kern="1200" dirty="0" err="1" smtClean="0"/>
            <a:t>creatine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phosphate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and</a:t>
          </a:r>
          <a:r>
            <a:rPr lang="tr-TR" sz="2400" kern="1200" dirty="0" smtClean="0"/>
            <a:t> ATP</a:t>
          </a:r>
          <a:endParaRPr lang="tr-TR" sz="2400" kern="1200" dirty="0"/>
        </a:p>
      </dsp:txBody>
      <dsp:txXfrm>
        <a:off x="3094540" y="2094195"/>
        <a:ext cx="2016047" cy="2340000"/>
      </dsp:txXfrm>
    </dsp:sp>
    <dsp:sp modelId="{6E86D07B-48EA-4D8F-A6C8-F4ED7CEAA7C2}">
      <dsp:nvSpPr>
        <dsp:cNvPr id="0" name=""/>
        <dsp:cNvSpPr/>
      </dsp:nvSpPr>
      <dsp:spPr>
        <a:xfrm>
          <a:off x="675283" y="2094195"/>
          <a:ext cx="2016047" cy="234000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0" bIns="2844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The </a:t>
          </a:r>
          <a:r>
            <a:rPr lang="tr-TR" sz="2800" kern="1200" dirty="0" err="1" smtClean="0"/>
            <a:t>rates</a:t>
          </a:r>
          <a:r>
            <a:rPr lang="tr-TR" sz="2800" kern="1200" dirty="0" smtClean="0"/>
            <a:t> of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pH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fall</a:t>
          </a:r>
          <a:endParaRPr lang="tr-TR" sz="2800" kern="1200" dirty="0"/>
        </a:p>
      </dsp:txBody>
      <dsp:txXfrm>
        <a:off x="675283" y="2094195"/>
        <a:ext cx="2016047" cy="234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A2F7D-3EA0-4B9E-87CF-D9E45C675211}">
      <dsp:nvSpPr>
        <dsp:cNvPr id="0" name=""/>
        <dsp:cNvSpPr/>
      </dsp:nvSpPr>
      <dsp:spPr>
        <a:xfrm>
          <a:off x="2663922" y="-176551"/>
          <a:ext cx="3156935" cy="1578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Activation</a:t>
          </a:r>
          <a:r>
            <a:rPr lang="tr-TR" sz="2500" kern="1200" dirty="0" smtClean="0"/>
            <a:t> of </a:t>
          </a:r>
          <a:r>
            <a:rPr lang="tr-TR" sz="2500" kern="1200" dirty="0" err="1" smtClean="0"/>
            <a:t>the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actomyosin</a:t>
          </a:r>
          <a:r>
            <a:rPr lang="tr-TR" sz="2500" kern="1200" dirty="0" smtClean="0"/>
            <a:t> ATP-</a:t>
          </a:r>
          <a:r>
            <a:rPr lang="tr-TR" sz="2500" kern="1200" dirty="0" err="1" smtClean="0"/>
            <a:t>ase</a:t>
          </a:r>
          <a:endParaRPr lang="tr-TR" sz="2500" kern="1200" dirty="0"/>
        </a:p>
      </dsp:txBody>
      <dsp:txXfrm>
        <a:off x="2710154" y="-130319"/>
        <a:ext cx="3064471" cy="1486003"/>
      </dsp:txXfrm>
    </dsp:sp>
    <dsp:sp modelId="{9DD7E15F-48A3-42DB-AE69-44F83449D7E5}">
      <dsp:nvSpPr>
        <dsp:cNvPr id="0" name=""/>
        <dsp:cNvSpPr/>
      </dsp:nvSpPr>
      <dsp:spPr>
        <a:xfrm rot="3556341">
          <a:off x="4610575" y="2280109"/>
          <a:ext cx="1574288" cy="5524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4776314" y="2390602"/>
        <a:ext cx="1242810" cy="331477"/>
      </dsp:txXfrm>
    </dsp:sp>
    <dsp:sp modelId="{315C1EE9-1686-41A6-AB43-799FCE42C364}">
      <dsp:nvSpPr>
        <dsp:cNvPr id="0" name=""/>
        <dsp:cNvSpPr/>
      </dsp:nvSpPr>
      <dsp:spPr>
        <a:xfrm>
          <a:off x="5162391" y="3710766"/>
          <a:ext cx="3156935" cy="22103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The </a:t>
          </a:r>
          <a:r>
            <a:rPr lang="en-US" sz="2500" kern="1200" dirty="0" smtClean="0"/>
            <a:t>increase below 10°C is caused by a calcium dependent</a:t>
          </a:r>
          <a:r>
            <a:rPr lang="tr-TR" sz="2500" kern="1200" dirty="0" smtClean="0"/>
            <a:t> ATP-</a:t>
          </a:r>
          <a:r>
            <a:rPr lang="tr-TR" sz="2500" kern="1200" dirty="0" err="1" smtClean="0"/>
            <a:t>ase</a:t>
          </a:r>
          <a:endParaRPr lang="tr-TR" sz="2500" kern="1200" dirty="0"/>
        </a:p>
      </dsp:txBody>
      <dsp:txXfrm>
        <a:off x="5227131" y="3775506"/>
        <a:ext cx="3027455" cy="2080911"/>
      </dsp:txXfrm>
    </dsp:sp>
    <dsp:sp modelId="{7E1B7EB6-C316-464D-8F24-E81882553E3B}">
      <dsp:nvSpPr>
        <dsp:cNvPr id="0" name=""/>
        <dsp:cNvSpPr/>
      </dsp:nvSpPr>
      <dsp:spPr>
        <a:xfrm rot="10857061">
          <a:off x="3391453" y="4497197"/>
          <a:ext cx="1574288" cy="5524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 rot="10800000">
        <a:off x="3557192" y="4607690"/>
        <a:ext cx="1242810" cy="331477"/>
      </dsp:txXfrm>
    </dsp:sp>
    <dsp:sp modelId="{71CA6C2B-4E5E-4D11-8647-FC20301A472A}">
      <dsp:nvSpPr>
        <dsp:cNvPr id="0" name=""/>
        <dsp:cNvSpPr/>
      </dsp:nvSpPr>
      <dsp:spPr>
        <a:xfrm>
          <a:off x="37867" y="3586191"/>
          <a:ext cx="3156935" cy="22894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The </a:t>
          </a:r>
          <a:r>
            <a:rPr lang="tr-TR" sz="2400" kern="1200" dirty="0" err="1" smtClean="0"/>
            <a:t>increase</a:t>
          </a:r>
          <a:r>
            <a:rPr lang="tr-TR" sz="2400" kern="1200" dirty="0" smtClean="0"/>
            <a:t> </a:t>
          </a:r>
          <a:r>
            <a:rPr lang="en-US" sz="2400" kern="1200" dirty="0" smtClean="0"/>
            <a:t>above 10°C is caused by increasing activation of calcium-independent</a:t>
          </a:r>
          <a:r>
            <a:rPr lang="tr-TR" sz="2400" kern="1200" dirty="0" smtClean="0"/>
            <a:t> ATP-</a:t>
          </a:r>
          <a:r>
            <a:rPr lang="tr-TR" sz="2400" kern="1200" dirty="0" err="1" smtClean="0"/>
            <a:t>ase</a:t>
          </a:r>
          <a:endParaRPr lang="tr-TR" sz="2400" kern="1200" dirty="0"/>
        </a:p>
      </dsp:txBody>
      <dsp:txXfrm>
        <a:off x="104922" y="3653246"/>
        <a:ext cx="3022825" cy="2155299"/>
      </dsp:txXfrm>
    </dsp:sp>
    <dsp:sp modelId="{1B929DBA-B162-40EB-9B72-2781FC71A6FC}">
      <dsp:nvSpPr>
        <dsp:cNvPr id="0" name=""/>
        <dsp:cNvSpPr/>
      </dsp:nvSpPr>
      <dsp:spPr>
        <a:xfrm rot="18151463">
          <a:off x="2255555" y="2217822"/>
          <a:ext cx="1574288" cy="55246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>
        <a:off x="2421294" y="2328315"/>
        <a:ext cx="1242810" cy="3314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B5FBE-63A1-4355-834D-A30B975EB8BD}">
      <dsp:nvSpPr>
        <dsp:cNvPr id="0" name=""/>
        <dsp:cNvSpPr/>
      </dsp:nvSpPr>
      <dsp:spPr>
        <a:xfrm>
          <a:off x="0" y="318951"/>
          <a:ext cx="8739963" cy="10740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Occurs </a:t>
          </a:r>
          <a:r>
            <a:rPr lang="tr-TR" sz="2700" kern="1200" dirty="0" err="1" smtClean="0"/>
            <a:t>when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the</a:t>
          </a:r>
          <a:r>
            <a:rPr lang="en-US" sz="2700" kern="1200" dirty="0" smtClean="0"/>
            <a:t> muscle is cooled below about 10°C before the onset of </a:t>
          </a:r>
          <a:r>
            <a:rPr lang="en-US" sz="2700" kern="1200" dirty="0" err="1" smtClean="0"/>
            <a:t>rigo</a:t>
          </a:r>
          <a:r>
            <a:rPr lang="tr-TR" sz="2700" kern="1200" dirty="0" smtClean="0"/>
            <a:t>r.</a:t>
          </a:r>
          <a:endParaRPr lang="tr-TR" sz="2700" kern="1200" dirty="0"/>
        </a:p>
      </dsp:txBody>
      <dsp:txXfrm>
        <a:off x="52431" y="371382"/>
        <a:ext cx="8635101" cy="969198"/>
      </dsp:txXfrm>
    </dsp:sp>
    <dsp:sp modelId="{CAA97918-D78E-4D5B-A9A6-A63660711E2D}">
      <dsp:nvSpPr>
        <dsp:cNvPr id="0" name=""/>
        <dsp:cNvSpPr/>
      </dsp:nvSpPr>
      <dsp:spPr>
        <a:xfrm>
          <a:off x="0" y="1470771"/>
          <a:ext cx="8739963" cy="107406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M</a:t>
          </a:r>
          <a:r>
            <a:rPr lang="en-US" sz="2700" kern="1200" smtClean="0"/>
            <a:t>ost acute in situations where rigor development is</a:t>
          </a:r>
          <a:r>
            <a:rPr lang="tr-TR" sz="2700" kern="1200" smtClean="0"/>
            <a:t> </a:t>
          </a:r>
          <a:r>
            <a:rPr lang="en-US" sz="2700" kern="1200" smtClean="0"/>
            <a:t>delayed and where small volumes of tissue are being chilled.</a:t>
          </a:r>
          <a:endParaRPr lang="tr-TR" sz="2700" kern="1200"/>
        </a:p>
      </dsp:txBody>
      <dsp:txXfrm>
        <a:off x="52431" y="1523202"/>
        <a:ext cx="8635101" cy="969198"/>
      </dsp:txXfrm>
    </dsp:sp>
    <dsp:sp modelId="{DD5DEF82-EC7E-460A-8272-3692BF57B5A6}">
      <dsp:nvSpPr>
        <dsp:cNvPr id="0" name=""/>
        <dsp:cNvSpPr/>
      </dsp:nvSpPr>
      <dsp:spPr>
        <a:xfrm>
          <a:off x="0" y="2622591"/>
          <a:ext cx="8739963" cy="107406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Because of too quick chilling, SR is unable to hold the calcium</a:t>
          </a:r>
          <a:endParaRPr lang="tr-TR" sz="2700" kern="1200"/>
        </a:p>
      </dsp:txBody>
      <dsp:txXfrm>
        <a:off x="52431" y="2675022"/>
        <a:ext cx="8635101" cy="969198"/>
      </dsp:txXfrm>
    </dsp:sp>
    <dsp:sp modelId="{8B08EBB0-98C6-4115-B65A-7557313BA26B}">
      <dsp:nvSpPr>
        <dsp:cNvPr id="0" name=""/>
        <dsp:cNvSpPr/>
      </dsp:nvSpPr>
      <dsp:spPr>
        <a:xfrm>
          <a:off x="0" y="3774411"/>
          <a:ext cx="8739963" cy="10740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Muscle contraction occurs while ATP still is avaliable</a:t>
          </a:r>
          <a:endParaRPr lang="tr-TR" sz="2700" kern="1200"/>
        </a:p>
      </dsp:txBody>
      <dsp:txXfrm>
        <a:off x="52431" y="3826842"/>
        <a:ext cx="8635101" cy="9691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8A711-8D3B-462D-851C-BEBE77DB849B}">
      <dsp:nvSpPr>
        <dsp:cNvPr id="0" name=""/>
        <dsp:cNvSpPr/>
      </dsp:nvSpPr>
      <dsp:spPr>
        <a:xfrm rot="5400000">
          <a:off x="633332" y="905673"/>
          <a:ext cx="1562776" cy="260042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E7175E-E38E-4875-89A7-45A46DF84BBD}">
      <dsp:nvSpPr>
        <dsp:cNvPr id="0" name=""/>
        <dsp:cNvSpPr/>
      </dsp:nvSpPr>
      <dsp:spPr>
        <a:xfrm>
          <a:off x="372466" y="1682640"/>
          <a:ext cx="2347678" cy="205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Pig&amp;Chicken</a:t>
          </a:r>
          <a:endParaRPr lang="tr-TR" sz="3200" kern="1200" dirty="0"/>
        </a:p>
      </dsp:txBody>
      <dsp:txXfrm>
        <a:off x="372466" y="1682640"/>
        <a:ext cx="2347678" cy="2057878"/>
      </dsp:txXfrm>
    </dsp:sp>
    <dsp:sp modelId="{13C206B9-3281-476F-AB16-9C1A2018F4CA}">
      <dsp:nvSpPr>
        <dsp:cNvPr id="0" name=""/>
        <dsp:cNvSpPr/>
      </dsp:nvSpPr>
      <dsp:spPr>
        <a:xfrm>
          <a:off x="2277187" y="714227"/>
          <a:ext cx="442958" cy="442958"/>
        </a:xfrm>
        <a:prstGeom prst="triangle">
          <a:avLst>
            <a:gd name="adj" fmla="val 10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635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90EDC64-5DA0-4DBD-9EF6-C98A215B76FC}">
      <dsp:nvSpPr>
        <dsp:cNvPr id="0" name=""/>
        <dsp:cNvSpPr/>
      </dsp:nvSpPr>
      <dsp:spPr>
        <a:xfrm rot="5400000">
          <a:off x="3507350" y="194495"/>
          <a:ext cx="1562776" cy="260042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C4E8B1B-70A1-48A1-A4FE-8B2B4943FBA1}">
      <dsp:nvSpPr>
        <dsp:cNvPr id="0" name=""/>
        <dsp:cNvSpPr/>
      </dsp:nvSpPr>
      <dsp:spPr>
        <a:xfrm>
          <a:off x="3246484" y="971462"/>
          <a:ext cx="2347678" cy="205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Cattle</a:t>
          </a:r>
          <a:endParaRPr lang="tr-TR" sz="3200" kern="1200" dirty="0"/>
        </a:p>
      </dsp:txBody>
      <dsp:txXfrm>
        <a:off x="3246484" y="971462"/>
        <a:ext cx="2347678" cy="2057878"/>
      </dsp:txXfrm>
    </dsp:sp>
    <dsp:sp modelId="{F745A9A3-34F9-4087-81E9-99743B5AA537}">
      <dsp:nvSpPr>
        <dsp:cNvPr id="0" name=""/>
        <dsp:cNvSpPr/>
      </dsp:nvSpPr>
      <dsp:spPr>
        <a:xfrm>
          <a:off x="5151204" y="3048"/>
          <a:ext cx="442958" cy="442958"/>
        </a:xfrm>
        <a:prstGeom prst="triangle">
          <a:avLst>
            <a:gd name="adj" fmla="val 10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635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71AE20B-1252-45B5-B700-0A8DFA140E9B}">
      <dsp:nvSpPr>
        <dsp:cNvPr id="0" name=""/>
        <dsp:cNvSpPr/>
      </dsp:nvSpPr>
      <dsp:spPr>
        <a:xfrm rot="5400000">
          <a:off x="6381367" y="-516683"/>
          <a:ext cx="1562776" cy="260042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24E461A-F125-4F9D-9E36-43F49A0D475A}">
      <dsp:nvSpPr>
        <dsp:cNvPr id="0" name=""/>
        <dsp:cNvSpPr/>
      </dsp:nvSpPr>
      <dsp:spPr>
        <a:xfrm>
          <a:off x="6120501" y="260283"/>
          <a:ext cx="2347678" cy="205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/>
            <a:t>Lamb</a:t>
          </a:r>
          <a:endParaRPr lang="tr-TR" sz="3200" kern="1200" dirty="0"/>
        </a:p>
      </dsp:txBody>
      <dsp:txXfrm>
        <a:off x="6120501" y="260283"/>
        <a:ext cx="2347678" cy="2057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C1EDB-A99A-4A9B-B8F3-E683F528E0AA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3C3A5-A622-45C1-868E-DB3027B26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343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Getting animals to slaughter</a:t>
            </a:r>
            <a:r>
              <a:rPr lang="tr-TR" baseline="0" dirty="0" smtClean="0"/>
              <a:t> i</a:t>
            </a:r>
            <a:r>
              <a:rPr lang="en-US" dirty="0" err="1" smtClean="0"/>
              <a:t>nvolves</a:t>
            </a:r>
            <a:r>
              <a:rPr lang="en-US" dirty="0" smtClean="0"/>
              <a:t> several stages.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178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the calcium pump of the sarcoplasmic reticulum does not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appear to function very well at low temperatures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calcium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ions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activate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actomyosin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ATP-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lead to muscle contraction.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Contraction of muscle that is not followed by relaxation produces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shorter sarcomeres and tougher meat</a:t>
            </a:r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Normally therefore, cold-shortened meat appears to undergo little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no tenderization during ageing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687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313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well as inherent characteristics of the animal, and how it is handled</a:t>
            </a:r>
          </a:p>
          <a:p>
            <a:r>
              <a:rPr lang="en-US" dirty="0" smtClean="0"/>
              <a:t>before and at slaughter, the way the carcass is processed subsequently</a:t>
            </a:r>
          </a:p>
          <a:p>
            <a:r>
              <a:rPr lang="en-US" dirty="0" smtClean="0"/>
              <a:t>can influence quality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21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9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Larger carcasses cool more slowly and</a:t>
            </a:r>
          </a:p>
          <a:p>
            <a:r>
              <a:rPr lang="en-US" dirty="0" smtClean="0"/>
              <a:t>thicker fat acts as an insulation layer because its thermal conductivity</a:t>
            </a:r>
          </a:p>
          <a:p>
            <a:r>
              <a:rPr lang="en-US" dirty="0" smtClean="0"/>
              <a:t>is low compared to muscle or bone.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956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53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Modern practice has been to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speed up the process of chilling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748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rate of cooling of meat has other implications besides its effects 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microbiology, weight loss and WHC. Because the activity of enzymes is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temperature dependent, different cooling rates can affect the rates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535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998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loses its ability to sequester calcium at low</a:t>
            </a: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temperatures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C3A5-A622-45C1-868E-DB3027B264A2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517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99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4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963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3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00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35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04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802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93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33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77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645B0-EC09-4098-92D2-3CF73D203062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87645-AC11-497D-89F6-F3EC09826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35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Post-mortem Handling of</a:t>
            </a:r>
            <a:br>
              <a:rPr lang="en-US" b="1" dirty="0" smtClean="0"/>
            </a:br>
            <a:r>
              <a:rPr lang="en-US" b="1" dirty="0" smtClean="0"/>
              <a:t>Carcasses and Meat Quality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815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2773" y="297712"/>
            <a:ext cx="8591106" cy="5879251"/>
          </a:xfrm>
        </p:spPr>
        <p:txBody>
          <a:bodyPr/>
          <a:lstStyle/>
          <a:p>
            <a:r>
              <a:rPr lang="en-US" dirty="0" smtClean="0"/>
              <a:t>The rate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tr-TR" dirty="0" err="1" smtClean="0"/>
              <a:t>pH</a:t>
            </a:r>
            <a:r>
              <a:rPr lang="tr-TR" dirty="0" smtClean="0"/>
              <a:t> </a:t>
            </a:r>
            <a:r>
              <a:rPr lang="en-US" dirty="0" smtClean="0"/>
              <a:t>fall </a:t>
            </a:r>
            <a:r>
              <a:rPr lang="en-US" dirty="0"/>
              <a:t>depends on the </a:t>
            </a:r>
            <a:r>
              <a:rPr lang="en-US" dirty="0" smtClean="0"/>
              <a:t>muscle</a:t>
            </a:r>
            <a:r>
              <a:rPr lang="tr-TR" dirty="0" smtClean="0"/>
              <a:t> </a:t>
            </a:r>
            <a:r>
              <a:rPr lang="en-US" dirty="0" smtClean="0"/>
              <a:t>temperature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minimum rate </a:t>
            </a:r>
            <a:r>
              <a:rPr lang="en-US" dirty="0" smtClean="0"/>
              <a:t>occurs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about </a:t>
            </a:r>
            <a:r>
              <a:rPr lang="en-US" dirty="0" smtClean="0"/>
              <a:t>10°C.</a:t>
            </a:r>
            <a:endParaRPr lang="tr-TR" dirty="0" smtClean="0"/>
          </a:p>
          <a:p>
            <a:r>
              <a:rPr lang="en-US" dirty="0" smtClean="0"/>
              <a:t>As </a:t>
            </a:r>
            <a:r>
              <a:rPr lang="en-US" dirty="0"/>
              <a:t>the temperature gets closer to 0°C the rate increases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Also, as the temperature increases to 37°C the rate increases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775636" y="3317658"/>
            <a:ext cx="5954233" cy="22467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800" dirty="0" err="1"/>
              <a:t>The</a:t>
            </a:r>
            <a:r>
              <a:rPr lang="tr-TR" sz="2800" dirty="0"/>
              <a:t> rate </a:t>
            </a:r>
            <a:r>
              <a:rPr lang="en-US" sz="2800" dirty="0"/>
              <a:t>of pH fall in beef muscles is approximately linear with time.</a:t>
            </a:r>
            <a:endParaRPr lang="tr-TR" sz="2800" dirty="0"/>
          </a:p>
          <a:p>
            <a:r>
              <a:rPr lang="en-US" sz="2800" dirty="0"/>
              <a:t>overall a curvilinear relationship between rate of pH fall and</a:t>
            </a:r>
          </a:p>
          <a:p>
            <a:r>
              <a:rPr lang="tr-TR" sz="2800" dirty="0" err="1"/>
              <a:t>temperature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7538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844605"/>
              </p:ext>
            </p:extLst>
          </p:nvPr>
        </p:nvGraphicFramePr>
        <p:xfrm>
          <a:off x="372139" y="435935"/>
          <a:ext cx="8484781" cy="6092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917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Cold </a:t>
            </a:r>
            <a:r>
              <a:rPr lang="tr-TR" b="1" dirty="0" err="1" smtClean="0"/>
              <a:t>shortening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088009"/>
              </p:ext>
            </p:extLst>
          </p:nvPr>
        </p:nvGraphicFramePr>
        <p:xfrm>
          <a:off x="180753" y="1403498"/>
          <a:ext cx="8739963" cy="516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5356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373321"/>
              </p:ext>
            </p:extLst>
          </p:nvPr>
        </p:nvGraphicFramePr>
        <p:xfrm>
          <a:off x="251637" y="3487479"/>
          <a:ext cx="8582689" cy="3742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Dikdörtgen 1"/>
          <p:cNvSpPr/>
          <p:nvPr/>
        </p:nvSpPr>
        <p:spPr>
          <a:xfrm>
            <a:off x="251637" y="474345"/>
            <a:ext cx="87222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Species</a:t>
            </a:r>
            <a:endParaRPr lang="tr-TR" dirty="0"/>
          </a:p>
          <a:p>
            <a:r>
              <a:rPr lang="en-US" dirty="0"/>
              <a:t>such as chickens and pigs, because they have relatively rapid rates of</a:t>
            </a:r>
          </a:p>
          <a:p>
            <a:r>
              <a:rPr lang="en-US" dirty="0"/>
              <a:t>rigor onset, are less prone to cold shortening even though their</a:t>
            </a:r>
          </a:p>
          <a:p>
            <a:r>
              <a:rPr lang="en-US" dirty="0"/>
              <a:t>carcasses are small (</a:t>
            </a:r>
            <a:r>
              <a:rPr lang="en-US" dirty="0" err="1"/>
              <a:t>Møller</a:t>
            </a:r>
            <a:r>
              <a:rPr lang="en-US" dirty="0"/>
              <a:t> and Jensen, 1993). Beef carcasses tend to</a:t>
            </a:r>
          </a:p>
          <a:p>
            <a:r>
              <a:rPr lang="en-US" dirty="0"/>
              <a:t>cool slowly because of their bulk and are again less prone.</a:t>
            </a:r>
            <a:endParaRPr lang="tr-TR" dirty="0"/>
          </a:p>
          <a:p>
            <a:r>
              <a:rPr lang="tr-TR" dirty="0" err="1"/>
              <a:t>Lamb</a:t>
            </a:r>
            <a:endParaRPr lang="tr-TR" dirty="0"/>
          </a:p>
          <a:p>
            <a:r>
              <a:rPr lang="en-US" dirty="0"/>
              <a:t>carcasses are small enough to cool rapidly and generally do not enter</a:t>
            </a:r>
          </a:p>
          <a:p>
            <a:r>
              <a:rPr lang="en-US" dirty="0"/>
              <a:t>rigor quickly. They are therefore most prone to shortening</a:t>
            </a:r>
            <a:endParaRPr lang="tr-TR" dirty="0"/>
          </a:p>
          <a:p>
            <a:r>
              <a:rPr lang="en-US" dirty="0"/>
              <a:t>Different muscles in the carcass will</a:t>
            </a:r>
            <a:r>
              <a:rPr lang="tr-TR" dirty="0"/>
              <a:t> </a:t>
            </a:r>
            <a:r>
              <a:rPr lang="en-US" dirty="0"/>
              <a:t>also be differently predisposed to cold shortening because of inherent</a:t>
            </a:r>
          </a:p>
          <a:p>
            <a:r>
              <a:rPr lang="en-US" dirty="0"/>
              <a:t>metabolic differences. So, while the m. longissimus </a:t>
            </a:r>
            <a:r>
              <a:rPr lang="en-US" dirty="0" err="1"/>
              <a:t>dorsi</a:t>
            </a:r>
            <a:r>
              <a:rPr lang="en-US" dirty="0"/>
              <a:t> is very prone</a:t>
            </a:r>
          </a:p>
          <a:p>
            <a:r>
              <a:rPr lang="en-US" dirty="0"/>
              <a:t>to cold shortening, the m. psoas is hardly affected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476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4854" y="602881"/>
            <a:ext cx="7886700" cy="27995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In normal beef, cold shortening can be prevented by ensuring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muscle </a:t>
            </a:r>
            <a:r>
              <a:rPr lang="en-US" dirty="0"/>
              <a:t>temperature does not fall below 10°C until the muscle pH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reached </a:t>
            </a:r>
            <a:r>
              <a:rPr lang="en-US" dirty="0"/>
              <a:t>6.1, which would normally take about 10 h. By this time,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progress </a:t>
            </a:r>
            <a:r>
              <a:rPr lang="en-US" dirty="0"/>
              <a:t>of rigor will be sufficiently advanced to prevent cold contracture.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0194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Heat</a:t>
            </a:r>
            <a:r>
              <a:rPr lang="tr-TR" b="1" dirty="0" smtClean="0"/>
              <a:t> Ring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28338"/>
          </a:xfrm>
        </p:spPr>
        <p:txBody>
          <a:bodyPr/>
          <a:lstStyle/>
          <a:p>
            <a:pPr algn="just"/>
            <a:r>
              <a:rPr lang="en-US" dirty="0"/>
              <a:t>The phenomenon of so-called ‘heat ring’ sometimes occurs in </a:t>
            </a:r>
            <a:r>
              <a:rPr lang="en-US" dirty="0" smtClean="0"/>
              <a:t>beef</a:t>
            </a:r>
            <a:r>
              <a:rPr lang="tr-TR" dirty="0" smtClean="0"/>
              <a:t> </a:t>
            </a:r>
            <a:r>
              <a:rPr lang="en-US" dirty="0" smtClean="0"/>
              <a:t>subjected </a:t>
            </a:r>
            <a:r>
              <a:rPr lang="en-US" dirty="0"/>
              <a:t>to relatively fast chilling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carcasses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thin</a:t>
            </a:r>
            <a:r>
              <a:rPr lang="tr-TR" dirty="0" smtClean="0"/>
              <a:t> </a:t>
            </a:r>
            <a:r>
              <a:rPr lang="tr-TR" dirty="0" err="1" smtClean="0"/>
              <a:t>rind</a:t>
            </a:r>
            <a:r>
              <a:rPr lang="tr-TR" dirty="0" smtClean="0"/>
              <a:t>.</a:t>
            </a:r>
          </a:p>
          <a:p>
            <a:pPr algn="just"/>
            <a:r>
              <a:rPr lang="en-US" dirty="0"/>
              <a:t>In particular, the </a:t>
            </a:r>
            <a:r>
              <a:rPr lang="en-US" dirty="0" smtClean="0"/>
              <a:t>part</a:t>
            </a:r>
            <a:r>
              <a:rPr lang="tr-TR" dirty="0" smtClean="0"/>
              <a:t>s </a:t>
            </a:r>
            <a:r>
              <a:rPr lang="en-US" dirty="0" smtClean="0"/>
              <a:t>nearer </a:t>
            </a:r>
            <a:r>
              <a:rPr lang="en-US" dirty="0"/>
              <a:t>the outside of the carcass cools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quickly </a:t>
            </a:r>
            <a:r>
              <a:rPr lang="en-US" dirty="0"/>
              <a:t>than the inside so the rate of pH fall is reduced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/>
              <a:t> </a:t>
            </a:r>
            <a:r>
              <a:rPr lang="en-US" dirty="0" smtClean="0"/>
              <a:t>a </a:t>
            </a:r>
            <a:r>
              <a:rPr lang="en-US" dirty="0"/>
              <a:t>darker band of muscle forming. This has an unattractive appearance.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67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Thaw</a:t>
            </a:r>
            <a:r>
              <a:rPr lang="tr-TR" b="1" dirty="0" smtClean="0"/>
              <a:t> </a:t>
            </a:r>
            <a:r>
              <a:rPr lang="tr-TR" b="1" dirty="0" err="1" smtClean="0"/>
              <a:t>Rigor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If the rate of cooling of the carcass is sufficiently high and the </a:t>
            </a:r>
            <a:r>
              <a:rPr lang="en-US" dirty="0" smtClean="0"/>
              <a:t>meat</a:t>
            </a:r>
            <a:r>
              <a:rPr lang="tr-TR" dirty="0" smtClean="0"/>
              <a:t> </a:t>
            </a:r>
            <a:r>
              <a:rPr lang="en-US" dirty="0" smtClean="0"/>
              <a:t>freezes </a:t>
            </a:r>
            <a:r>
              <a:rPr lang="en-US" dirty="0"/>
              <a:t>before the onset of rigor then, on thawing, the muscle </a:t>
            </a:r>
            <a:r>
              <a:rPr lang="en-US" dirty="0" smtClean="0"/>
              <a:t>shortens</a:t>
            </a:r>
            <a:r>
              <a:rPr lang="tr-TR" dirty="0" smtClean="0"/>
              <a:t> </a:t>
            </a:r>
            <a:r>
              <a:rPr lang="en-US" dirty="0" smtClean="0"/>
              <a:t>severely </a:t>
            </a:r>
            <a:r>
              <a:rPr lang="en-US" dirty="0"/>
              <a:t>(to up to 50% of its length if unrestrained) and </a:t>
            </a:r>
            <a:r>
              <a:rPr lang="en-US" dirty="0" smtClean="0"/>
              <a:t>becomes very</a:t>
            </a:r>
            <a:r>
              <a:rPr lang="tr-TR" dirty="0" smtClean="0"/>
              <a:t> </a:t>
            </a:r>
            <a:r>
              <a:rPr lang="tr-TR" dirty="0" err="1" smtClean="0"/>
              <a:t>tough</a:t>
            </a:r>
            <a:r>
              <a:rPr lang="tr-TR" dirty="0" smtClean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cooking</a:t>
            </a:r>
            <a:r>
              <a:rPr lang="tr-TR" dirty="0" smtClean="0"/>
              <a:t>.</a:t>
            </a:r>
          </a:p>
          <a:p>
            <a:r>
              <a:rPr lang="en-US" dirty="0"/>
              <a:t>Additionally, very large amounts of drip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exudate </a:t>
            </a:r>
            <a:r>
              <a:rPr lang="en-US" dirty="0"/>
              <a:t>(</a:t>
            </a:r>
            <a:r>
              <a:rPr lang="en-US" dirty="0" smtClean="0"/>
              <a:t>30</a:t>
            </a:r>
            <a:r>
              <a:rPr lang="tr-TR" dirty="0" smtClean="0"/>
              <a:t> </a:t>
            </a:r>
            <a:r>
              <a:rPr lang="en-US" dirty="0" smtClean="0"/>
              <a:t>% </a:t>
            </a:r>
            <a:r>
              <a:rPr lang="en-US" dirty="0"/>
              <a:t>of muscle weight) are lost during thawing.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024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026673"/>
              </p:ext>
            </p:extLst>
          </p:nvPr>
        </p:nvGraphicFramePr>
        <p:xfrm>
          <a:off x="180754" y="148856"/>
          <a:ext cx="8729330" cy="6549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3682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Heat</a:t>
            </a:r>
            <a:r>
              <a:rPr lang="tr-TR" b="1" dirty="0"/>
              <a:t> </a:t>
            </a:r>
            <a:r>
              <a:rPr lang="tr-TR" b="1" dirty="0" err="1" smtClean="0"/>
              <a:t>shortening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If muscles are stimulated, and allowed to contract and shorten, at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temperatures</a:t>
            </a:r>
            <a:r>
              <a:rPr lang="en-US" dirty="0"/>
              <a:t>, without subsequent relaxation, then they may </a:t>
            </a:r>
            <a:r>
              <a:rPr lang="en-US" dirty="0" smtClean="0"/>
              <a:t>subsequently</a:t>
            </a:r>
            <a:r>
              <a:rPr lang="tr-TR" dirty="0" smtClean="0"/>
              <a:t> </a:t>
            </a:r>
            <a:r>
              <a:rPr lang="en-US" dirty="0" smtClean="0"/>
              <a:t>become </a:t>
            </a:r>
            <a:r>
              <a:rPr lang="en-US" dirty="0"/>
              <a:t>tough if </a:t>
            </a:r>
            <a:r>
              <a:rPr lang="en-US" dirty="0" smtClean="0"/>
              <a:t>they </a:t>
            </a:r>
            <a:r>
              <a:rPr lang="en-US" dirty="0"/>
              <a:t>enter rigor in this </a:t>
            </a:r>
            <a:r>
              <a:rPr lang="en-US" dirty="0" smtClean="0"/>
              <a:t>state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5899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839171"/>
              </p:ext>
            </p:extLst>
          </p:nvPr>
        </p:nvGraphicFramePr>
        <p:xfrm>
          <a:off x="282633" y="324196"/>
          <a:ext cx="8562109" cy="6375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3436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83020"/>
              </p:ext>
            </p:extLst>
          </p:nvPr>
        </p:nvGraphicFramePr>
        <p:xfrm>
          <a:off x="669851" y="829339"/>
          <a:ext cx="7983722" cy="560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265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42640" y="316893"/>
            <a:ext cx="657890" cy="614199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</a:t>
            </a:r>
            <a:br>
              <a:rPr lang="tr-TR" b="1" dirty="0" smtClean="0"/>
            </a:br>
            <a:r>
              <a:rPr lang="tr-TR" b="1" dirty="0" smtClean="0"/>
              <a:t>E</a:t>
            </a:r>
            <a:br>
              <a:rPr lang="tr-TR" b="1" dirty="0" smtClean="0"/>
            </a:br>
            <a:r>
              <a:rPr lang="tr-TR" b="1" dirty="0" smtClean="0"/>
              <a:t>M</a:t>
            </a:r>
            <a:br>
              <a:rPr lang="tr-TR" b="1" dirty="0" smtClean="0"/>
            </a:br>
            <a:r>
              <a:rPr lang="tr-TR" b="1" dirty="0" smtClean="0"/>
              <a:t>P</a:t>
            </a:r>
            <a:br>
              <a:rPr lang="tr-TR" b="1" dirty="0" smtClean="0"/>
            </a:br>
            <a:r>
              <a:rPr lang="tr-TR" b="1" dirty="0" smtClean="0"/>
              <a:t>E</a:t>
            </a:r>
            <a:br>
              <a:rPr lang="tr-TR" b="1" dirty="0" smtClean="0"/>
            </a:br>
            <a:r>
              <a:rPr lang="tr-TR" b="1" dirty="0" smtClean="0"/>
              <a:t>R</a:t>
            </a:r>
            <a:br>
              <a:rPr lang="tr-TR" b="1" dirty="0" smtClean="0"/>
            </a:br>
            <a:r>
              <a:rPr lang="tr-TR" b="1" dirty="0" smtClean="0"/>
              <a:t>A</a:t>
            </a:r>
            <a:br>
              <a:rPr lang="tr-TR" b="1" dirty="0" smtClean="0"/>
            </a:br>
            <a:r>
              <a:rPr lang="tr-TR" b="1" dirty="0" smtClean="0"/>
              <a:t>T</a:t>
            </a:r>
            <a:br>
              <a:rPr lang="tr-TR" b="1" dirty="0" smtClean="0"/>
            </a:br>
            <a:r>
              <a:rPr lang="tr-TR" b="1" dirty="0" smtClean="0"/>
              <a:t>U</a:t>
            </a:r>
            <a:br>
              <a:rPr lang="tr-TR" b="1" dirty="0" smtClean="0"/>
            </a:br>
            <a:r>
              <a:rPr lang="tr-TR" b="1" dirty="0" smtClean="0"/>
              <a:t>R</a:t>
            </a:r>
            <a:br>
              <a:rPr lang="tr-TR" b="1" dirty="0" smtClean="0"/>
            </a:br>
            <a:r>
              <a:rPr lang="tr-TR" b="1" dirty="0"/>
              <a:t>E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888737"/>
              </p:ext>
            </p:extLst>
          </p:nvPr>
        </p:nvGraphicFramePr>
        <p:xfrm>
          <a:off x="-1084521" y="1212224"/>
          <a:ext cx="951614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354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Carcass</a:t>
            </a:r>
            <a:r>
              <a:rPr lang="tr-TR" dirty="0" smtClean="0"/>
              <a:t> </a:t>
            </a:r>
            <a:r>
              <a:rPr lang="tr-TR" dirty="0" err="1" smtClean="0"/>
              <a:t>Chilling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80831"/>
          </a:xfrm>
        </p:spPr>
        <p:txBody>
          <a:bodyPr/>
          <a:lstStyle/>
          <a:p>
            <a:r>
              <a:rPr lang="en-US" dirty="0"/>
              <a:t>At death, animals have a body temperature of between about 37 </a:t>
            </a:r>
            <a:r>
              <a:rPr lang="en-US" dirty="0" smtClean="0"/>
              <a:t>and</a:t>
            </a:r>
            <a:r>
              <a:rPr lang="tr-TR" dirty="0" smtClean="0"/>
              <a:t> 39°C.</a:t>
            </a:r>
          </a:p>
          <a:p>
            <a:r>
              <a:rPr lang="en-US" dirty="0"/>
              <a:t>After carcass dressing the temperature drops as heat is lost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surrounding</a:t>
            </a:r>
            <a:r>
              <a:rPr lang="tr-TR" dirty="0" smtClean="0"/>
              <a:t> </a:t>
            </a:r>
            <a:r>
              <a:rPr lang="tr-TR" dirty="0" err="1"/>
              <a:t>air</a:t>
            </a:r>
            <a:r>
              <a:rPr lang="tr-TR" dirty="0"/>
              <a:t>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307803" y="4525193"/>
            <a:ext cx="4848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size of the </a:t>
            </a:r>
            <a:r>
              <a:rPr lang="en-US" sz="2400" dirty="0" smtClean="0"/>
              <a:t>carcass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covering of subcutaneous fat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circulation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air over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surface</a:t>
            </a:r>
            <a:endParaRPr lang="tr-TR" sz="2400" dirty="0"/>
          </a:p>
        </p:txBody>
      </p:sp>
      <p:sp>
        <p:nvSpPr>
          <p:cNvPr id="5" name="Aşağı Ok 4"/>
          <p:cNvSpPr/>
          <p:nvPr/>
        </p:nvSpPr>
        <p:spPr>
          <a:xfrm>
            <a:off x="1616148" y="3609755"/>
            <a:ext cx="382772" cy="91543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41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815262587"/>
              </p:ext>
            </p:extLst>
          </p:nvPr>
        </p:nvGraphicFramePr>
        <p:xfrm>
          <a:off x="116957" y="106326"/>
          <a:ext cx="8782493" cy="656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0336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8977" y="457200"/>
            <a:ext cx="8026252" cy="1733107"/>
          </a:xfrm>
        </p:spPr>
        <p:txBody>
          <a:bodyPr/>
          <a:lstStyle/>
          <a:p>
            <a:r>
              <a:rPr lang="en-US" dirty="0"/>
              <a:t>In conventional chilling systems the carcasses are placed in </a:t>
            </a:r>
            <a:r>
              <a:rPr lang="en-US" dirty="0" smtClean="0"/>
              <a:t>chill</a:t>
            </a:r>
            <a:r>
              <a:rPr lang="tr-TR" dirty="0" smtClean="0"/>
              <a:t> </a:t>
            </a:r>
            <a:r>
              <a:rPr lang="en-US" dirty="0" smtClean="0"/>
              <a:t>rooms </a:t>
            </a:r>
            <a:r>
              <a:rPr lang="en-US" dirty="0"/>
              <a:t>held at about 1°C as soon as possible after they have </a:t>
            </a:r>
            <a:r>
              <a:rPr lang="en-US" dirty="0" smtClean="0"/>
              <a:t>been</a:t>
            </a:r>
            <a:r>
              <a:rPr lang="tr-TR" dirty="0" smtClean="0"/>
              <a:t> </a:t>
            </a:r>
            <a:r>
              <a:rPr lang="en-US" dirty="0" smtClean="0"/>
              <a:t>dressed</a:t>
            </a:r>
            <a:r>
              <a:rPr lang="en-US" dirty="0"/>
              <a:t>, washed and inspected.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988826" y="3211033"/>
            <a:ext cx="6985591" cy="26776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Because of the large amount of hot</a:t>
            </a:r>
          </a:p>
          <a:p>
            <a:r>
              <a:rPr lang="en-US" sz="2800" dirty="0"/>
              <a:t>carcass meat, and therefore the large amount of heat that needs to be</a:t>
            </a:r>
          </a:p>
          <a:p>
            <a:r>
              <a:rPr lang="en-US" sz="2800" dirty="0"/>
              <a:t>dissipated, the air temperature in the chiller may rise above 1°C for</a:t>
            </a:r>
          </a:p>
          <a:p>
            <a:r>
              <a:rPr lang="en-US" sz="2800" dirty="0"/>
              <a:t>periods while hot carcasses are being loaded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87846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24262"/>
              </p:ext>
            </p:extLst>
          </p:nvPr>
        </p:nvGraphicFramePr>
        <p:xfrm>
          <a:off x="180753" y="297712"/>
          <a:ext cx="8793126" cy="6411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7155712" y="1507912"/>
            <a:ext cx="181816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dirty="0" smtClean="0">
                <a:solidFill>
                  <a:schemeClr val="bg1"/>
                </a:solidFill>
              </a:rPr>
              <a:t>R</a:t>
            </a:r>
            <a:r>
              <a:rPr lang="en-US" sz="2200" dirty="0" smtClean="0">
                <a:solidFill>
                  <a:schemeClr val="bg1"/>
                </a:solidFill>
              </a:rPr>
              <a:t>educe </a:t>
            </a:r>
            <a:r>
              <a:rPr lang="en-US" sz="2200" dirty="0">
                <a:solidFill>
                  <a:schemeClr val="bg1"/>
                </a:solidFill>
              </a:rPr>
              <a:t>the manifestation of PSE </a:t>
            </a:r>
            <a:r>
              <a:rPr lang="en-US" sz="2200" dirty="0" smtClean="0">
                <a:solidFill>
                  <a:schemeClr val="bg1"/>
                </a:solidFill>
              </a:rPr>
              <a:t>pork</a:t>
            </a:r>
            <a:r>
              <a:rPr lang="en-US" sz="2200" dirty="0">
                <a:solidFill>
                  <a:schemeClr val="bg1"/>
                </a:solidFill>
              </a:rPr>
              <a:t>, improving water-holding capacity (WHC) and lean</a:t>
            </a:r>
          </a:p>
          <a:p>
            <a:r>
              <a:rPr lang="tr-TR" sz="2200" dirty="0" err="1" smtClean="0">
                <a:solidFill>
                  <a:schemeClr val="bg1"/>
                </a:solidFill>
              </a:rPr>
              <a:t>color</a:t>
            </a:r>
            <a:r>
              <a:rPr lang="tr-TR" sz="2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371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influence of temperature on muscle metabolism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899682"/>
              </p:ext>
            </p:extLst>
          </p:nvPr>
        </p:nvGraphicFramePr>
        <p:xfrm>
          <a:off x="628650" y="202019"/>
          <a:ext cx="8366494" cy="6528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054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</TotalTime>
  <Words>1014</Words>
  <Application>Microsoft Office PowerPoint</Application>
  <PresentationFormat>Ekran Gösterisi (4:3)</PresentationFormat>
  <Paragraphs>114</Paragraphs>
  <Slides>18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Post-mortem Handling of Carcasses and Meat Quality</vt:lpstr>
      <vt:lpstr>PowerPoint Sunusu</vt:lpstr>
      <vt:lpstr>PowerPoint Sunusu</vt:lpstr>
      <vt:lpstr>T E M P E R A T U R E</vt:lpstr>
      <vt:lpstr>Carcass Chilling</vt:lpstr>
      <vt:lpstr>PowerPoint Sunusu</vt:lpstr>
      <vt:lpstr>PowerPoint Sunusu</vt:lpstr>
      <vt:lpstr>PowerPoint Sunusu</vt:lpstr>
      <vt:lpstr>The influence of temperature on muscle metabolism</vt:lpstr>
      <vt:lpstr>PowerPoint Sunusu</vt:lpstr>
      <vt:lpstr>PowerPoint Sunusu</vt:lpstr>
      <vt:lpstr>Cold shortening</vt:lpstr>
      <vt:lpstr>PowerPoint Sunusu</vt:lpstr>
      <vt:lpstr>PowerPoint Sunusu</vt:lpstr>
      <vt:lpstr>Heat Ring</vt:lpstr>
      <vt:lpstr>Thaw Rigor</vt:lpstr>
      <vt:lpstr>PowerPoint Sunusu</vt:lpstr>
      <vt:lpstr>Heat shortening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Post-mortem Handling of Carcasses and Meat Quality</dc:title>
  <dc:creator>Güzin</dc:creator>
  <cp:lastModifiedBy>Güzin</cp:lastModifiedBy>
  <cp:revision>13</cp:revision>
  <dcterms:created xsi:type="dcterms:W3CDTF">2018-12-10T09:09:05Z</dcterms:created>
  <dcterms:modified xsi:type="dcterms:W3CDTF">2019-05-02T15:13:57Z</dcterms:modified>
</cp:coreProperties>
</file>