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PROJEKTİF TESTLER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403230"/>
            <a:ext cx="11460480" cy="3832977"/>
          </a:xfrm>
        </p:spPr>
        <p:txBody>
          <a:bodyPr>
            <a:normAutofit/>
          </a:bodyPr>
          <a:lstStyle/>
          <a:p>
            <a:r>
              <a:rPr lang="tr-TR" sz="2400" dirty="0" err="1"/>
              <a:t>Projektif</a:t>
            </a:r>
            <a:r>
              <a:rPr lang="tr-TR" sz="2400" dirty="0"/>
              <a:t>?</a:t>
            </a:r>
          </a:p>
          <a:p>
            <a:endParaRPr lang="tr-TR" sz="2400" dirty="0"/>
          </a:p>
          <a:p>
            <a:r>
              <a:rPr lang="tr-TR" sz="2400" dirty="0" err="1"/>
              <a:t>Projektif</a:t>
            </a:r>
            <a:r>
              <a:rPr lang="tr-TR" sz="2400" dirty="0"/>
              <a:t> testler nedir? : yansıtma tekniği</a:t>
            </a:r>
          </a:p>
          <a:p>
            <a:pPr lvl="1"/>
            <a:r>
              <a:rPr lang="tr-TR" sz="2400" dirty="0"/>
              <a:t>Amaç: çocukların iç dünyalarına ilişkin bulgular elde edebilmek</a:t>
            </a:r>
          </a:p>
          <a:p>
            <a:pPr lvl="3"/>
            <a:r>
              <a:rPr lang="tr-TR" sz="2400" dirty="0"/>
              <a:t>Çocuğun kendini algılama biçimi</a:t>
            </a:r>
          </a:p>
          <a:p>
            <a:pPr lvl="3"/>
            <a:r>
              <a:rPr lang="tr-TR" sz="2400" dirty="0"/>
              <a:t>Hissettikleri</a:t>
            </a:r>
          </a:p>
          <a:p>
            <a:pPr lvl="3"/>
            <a:r>
              <a:rPr lang="tr-TR" sz="2400" dirty="0"/>
              <a:t>Ailesine ve çevresine ilişkin görüşleri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PROJEKTİF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028092"/>
            <a:ext cx="11460480" cy="4208116"/>
          </a:xfrm>
        </p:spPr>
        <p:txBody>
          <a:bodyPr>
            <a:normAutofit/>
          </a:bodyPr>
          <a:lstStyle/>
          <a:p>
            <a:r>
              <a:rPr lang="tr-TR" sz="3200" dirty="0"/>
              <a:t>Değerlendirmede “DOĞRU-YANLIŞ” yok. Çocuğun yaptığı her şey değerlendirmeye dahil edilir.</a:t>
            </a:r>
          </a:p>
          <a:p>
            <a:pPr lvl="1"/>
            <a:r>
              <a:rPr lang="tr-TR" sz="3200" dirty="0"/>
              <a:t>Önceden belirlenmiş bir konu hakkında resim çizilmesi</a:t>
            </a:r>
          </a:p>
          <a:p>
            <a:pPr lvl="1"/>
            <a:r>
              <a:rPr lang="tr-TR" sz="3200" dirty="0"/>
              <a:t>Yarım bırakılan öyküleri tamamlamasının istenmesi</a:t>
            </a:r>
          </a:p>
          <a:p>
            <a:pPr lvl="1"/>
            <a:r>
              <a:rPr lang="tr-TR" sz="3200" dirty="0"/>
              <a:t>Resimlere uygun öyküler anlatmasının istenmesi</a:t>
            </a:r>
          </a:p>
          <a:p>
            <a:pPr lvl="1"/>
            <a:r>
              <a:rPr lang="tr-TR" sz="3200" dirty="0"/>
              <a:t>Belirli figürlerle ürün ortaya koyması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PROJEKTİF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602522"/>
            <a:ext cx="11460480" cy="3633685"/>
          </a:xfrm>
        </p:spPr>
        <p:txBody>
          <a:bodyPr>
            <a:normAutofit/>
          </a:bodyPr>
          <a:lstStyle/>
          <a:p>
            <a:r>
              <a:rPr lang="tr-TR" sz="2800" dirty="0"/>
              <a:t>Yapılandırılmış DEĞİLDİR</a:t>
            </a:r>
          </a:p>
          <a:p>
            <a:r>
              <a:rPr lang="tr-TR" sz="2800" dirty="0"/>
              <a:t>Yönlendirme yoktur.</a:t>
            </a:r>
          </a:p>
          <a:p>
            <a:pPr lvl="2"/>
            <a:r>
              <a:rPr lang="tr-TR" sz="2800" dirty="0"/>
              <a:t>Algı</a:t>
            </a:r>
          </a:p>
          <a:p>
            <a:pPr lvl="2"/>
            <a:r>
              <a:rPr lang="tr-TR" sz="2800" dirty="0"/>
              <a:t>Problem çözme</a:t>
            </a:r>
          </a:p>
          <a:p>
            <a:pPr lvl="2"/>
            <a:r>
              <a:rPr lang="tr-TR" sz="2800" dirty="0"/>
              <a:t>Güven ilişkisi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PROJEKTİF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039814"/>
            <a:ext cx="11460480" cy="4196393"/>
          </a:xfrm>
        </p:spPr>
        <p:txBody>
          <a:bodyPr/>
          <a:lstStyle/>
          <a:p>
            <a:r>
              <a:rPr lang="tr-TR" sz="2800" dirty="0"/>
              <a:t>BİR AİLE ÇİZ TESTİ </a:t>
            </a:r>
          </a:p>
          <a:p>
            <a:endParaRPr lang="tr-TR" sz="2800" dirty="0"/>
          </a:p>
          <a:p>
            <a:r>
              <a:rPr lang="tr-TR" sz="2800" dirty="0"/>
              <a:t>Aile çizmesi yönergesi verilir </a:t>
            </a:r>
          </a:p>
          <a:p>
            <a:r>
              <a:rPr lang="tr-TR" sz="2800" dirty="0"/>
              <a:t>Aile bireylerinin kağıda çizildiği sıra önemlidir</a:t>
            </a:r>
          </a:p>
          <a:p>
            <a:r>
              <a:rPr lang="tr-TR" sz="2800" dirty="0"/>
              <a:t>Resim çizerken söyledikleri mırıldandıkları not alınır, değerlendirmede kullanılır</a:t>
            </a:r>
          </a:p>
          <a:p>
            <a:r>
              <a:rPr lang="tr-TR" sz="2800" dirty="0"/>
              <a:t>Resmin tamamlanmasının ardından kişilerin kimler olduğu sorulur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PROJEKTİF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074984"/>
            <a:ext cx="11460480" cy="4161223"/>
          </a:xfrm>
        </p:spPr>
        <p:txBody>
          <a:bodyPr/>
          <a:lstStyle/>
          <a:p>
            <a:r>
              <a:rPr lang="tr-TR" sz="2800" dirty="0"/>
              <a:t>Değerlendirmede objektiflik en önemli noktadır.</a:t>
            </a:r>
          </a:p>
          <a:p>
            <a:r>
              <a:rPr lang="tr-TR" sz="2800" dirty="0"/>
              <a:t>Tek başına kullanılamaz, genel değerlendirmeyi destekleyici bulgular sunar</a:t>
            </a:r>
          </a:p>
          <a:p>
            <a:r>
              <a:rPr lang="tr-TR" sz="2800" dirty="0"/>
              <a:t>Kişilerin çizildikleri sıralar değerlendirilir. 1. sıra-2. sıra-nadiren 3. sıra</a:t>
            </a:r>
          </a:p>
          <a:p>
            <a:r>
              <a:rPr lang="tr-TR" sz="2800" dirty="0"/>
              <a:t>Kişilerin sayfanın ne tarafına çizildiği önemlidir</a:t>
            </a:r>
          </a:p>
          <a:p>
            <a:r>
              <a:rPr lang="tr-TR" sz="2800" dirty="0"/>
              <a:t>Aile tablosunda yer verilmeyen kişiler önemlidir. Onlara neden yer verilmediği daha önemlidir.</a:t>
            </a:r>
          </a:p>
          <a:p>
            <a:r>
              <a:rPr lang="tr-TR" sz="2800" dirty="0"/>
              <a:t>Çirkin boyanan /  Özenle boyanan bireyler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PROJEKTİF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368062"/>
            <a:ext cx="11460480" cy="3868146"/>
          </a:xfrm>
        </p:spPr>
        <p:txBody>
          <a:bodyPr/>
          <a:lstStyle/>
          <a:p>
            <a:r>
              <a:rPr lang="tr-TR" sz="2800" dirty="0"/>
              <a:t>ÇOCUKLARDA TEMATİK ALGI TESTİ</a:t>
            </a:r>
          </a:p>
          <a:p>
            <a:endParaRPr lang="tr-TR" sz="2800" dirty="0"/>
          </a:p>
          <a:p>
            <a:r>
              <a:rPr lang="tr-TR" sz="2800" dirty="0"/>
              <a:t>Farklı pozisyonlarda çizilmiş 10 farklı hayvan figürü</a:t>
            </a:r>
          </a:p>
          <a:p>
            <a:r>
              <a:rPr lang="tr-TR" sz="2800" dirty="0"/>
              <a:t>3-10 yaş arası çocuklar </a:t>
            </a:r>
          </a:p>
          <a:p>
            <a:r>
              <a:rPr lang="tr-TR" sz="2800" dirty="0"/>
              <a:t>Oral problemler</a:t>
            </a:r>
          </a:p>
          <a:p>
            <a:r>
              <a:rPr lang="tr-TR" sz="2800" dirty="0"/>
              <a:t>Kardeş kıskançlığı</a:t>
            </a:r>
          </a:p>
          <a:p>
            <a:r>
              <a:rPr lang="tr-TR" sz="2800" dirty="0"/>
              <a:t>Ebeveyne karşı tutum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PROJEKTİF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1969476"/>
            <a:ext cx="11460480" cy="4266731"/>
          </a:xfrm>
        </p:spPr>
        <p:txBody>
          <a:bodyPr/>
          <a:lstStyle/>
          <a:p>
            <a:r>
              <a:rPr lang="tr-TR" sz="2800" dirty="0"/>
              <a:t>TEMATİK ALGI TESTİ</a:t>
            </a:r>
          </a:p>
          <a:p>
            <a:endParaRPr lang="tr-TR" sz="2800" dirty="0"/>
          </a:p>
          <a:p>
            <a:r>
              <a:rPr lang="tr-TR" sz="2800" dirty="0"/>
              <a:t>Dürtü, duygu, karmaşa ve çatışmaların ortaya konulması amaçlanmaktadır</a:t>
            </a:r>
          </a:p>
          <a:p>
            <a:r>
              <a:rPr lang="tr-TR" sz="2800" dirty="0"/>
              <a:t>Gördükleri resimlere ilişkin hikaye üretmeleri istenir</a:t>
            </a:r>
          </a:p>
          <a:p>
            <a:r>
              <a:rPr lang="tr-TR" sz="2800" dirty="0"/>
              <a:t> 30 resim vardır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532</TotalTime>
  <Words>567</Words>
  <Application>Microsoft Office PowerPoint</Application>
  <PresentationFormat>Geniş ekran</PresentationFormat>
  <Paragraphs>63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Candara</vt:lpstr>
      <vt:lpstr>Tahoma</vt:lpstr>
      <vt:lpstr>Tunga</vt:lpstr>
      <vt:lpstr>Soho</vt:lpstr>
      <vt:lpstr>ÇOCUĞU TANIMA VE DEĞERLENDİRME TEKNİKLERİ</vt:lpstr>
      <vt:lpstr>PROJEKTİF TESTLER</vt:lpstr>
      <vt:lpstr>PROJEKTİF TESTLER</vt:lpstr>
      <vt:lpstr>PROJEKTİF TESTLER</vt:lpstr>
      <vt:lpstr>PROJEKTİF TESTLER</vt:lpstr>
      <vt:lpstr>PROJEKTİF TESTLER</vt:lpstr>
      <vt:lpstr>PROJEKTİF TESTLER</vt:lpstr>
      <vt:lpstr>PROJEKTİF TESTLER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101</cp:revision>
  <dcterms:created xsi:type="dcterms:W3CDTF">2017-09-25T14:40:04Z</dcterms:created>
  <dcterms:modified xsi:type="dcterms:W3CDTF">2020-05-03T23:04:00Z</dcterms:modified>
</cp:coreProperties>
</file>