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1"/>
  </p:notesMasterIdLst>
  <p:sldIdLst>
    <p:sldId id="1082" r:id="rId4"/>
    <p:sldId id="604" r:id="rId5"/>
    <p:sldId id="1083" r:id="rId6"/>
    <p:sldId id="1087" r:id="rId7"/>
    <p:sldId id="611" r:id="rId8"/>
    <p:sldId id="1084" r:id="rId9"/>
    <p:sldId id="1086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54" d="100"/>
          <a:sy n="54" d="100"/>
        </p:scale>
        <p:origin x="258" y="72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2/25/2020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2/25/2020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2/25/2020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2/25/2020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2/25/2020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304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Miras Hukuku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smtClean="0">
                <a:latin typeface="Arial" panose="020B0604020202020204" pitchFamily="34" charset="0"/>
                <a:cs typeface="Arial" panose="020B0604020202020204" pitchFamily="34" charset="0"/>
              </a:rPr>
              <a:t>(2-0)2</a:t>
            </a: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Tuğçe Oral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Hukuk Fakültesi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İKİNCİ ZÜMRE MİRASÇILAR-ÜÇÜNCÜ ZÜMRE MİRASÇILAR-ÖLÜME BAĞLI TASARRUFLARA GİRİŞ</a:t>
            </a: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Ölenin anne babası ve onların alt soyu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Tereke ikiye bölünür çünkü anne baba eşit hakka sahiptir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Anne baba ikinci zümrede birinci dereceler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İKİNCİ ZÜMRE MİRASÇILAR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92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Anne veya baba </a:t>
            </a:r>
            <a:r>
              <a:rPr lang="tr-TR" sz="2000" b="1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mirasbırakandan</a:t>
            </a: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önce ölürse onların yerine altsoyları geçer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Kök içi </a:t>
            </a:r>
            <a:r>
              <a:rPr lang="tr-TR" sz="2000" b="1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halefiyet</a:t>
            </a: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!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İKİNCİ ZÜMRE MİRASÇILAR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22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Mirasbırakandan önce ölen ana ve babanın altsoyu yoksa, bütün miras sağ kalan ana ve babaya kalır.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İKİNCİ ZÜMRE MİRASÇILAR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39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Büyükana ve büyükbaba ve bunların altsoyu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Üçüncü zümre mirasçılıkta miras dörde bölünür ve herkes ¼ pay alır.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Üçüncü zümredeki kök başları miras bırakandan önce ölmüşse, kök içinde </a:t>
            </a:r>
            <a:r>
              <a:rPr lang="tr-TR" sz="2000" b="1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halefiyet</a:t>
            </a: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esası gereği altsoyu onların yerini alır.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Üçüncü zümre mirasçıları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5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Evlilik içi çocuktan farkı bulunmamaktadır.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Mirasçı olabilmeleri için baba tarafından tanınmış veya babalık davası yoluyla mahkemece babalık kararı verilmiş olması gerekmektedir.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EVLİLİK DIŞI ÇOCUĞUN MİRAS HAKKI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6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12460</TotalTime>
  <Words>153</Words>
  <Application>Microsoft Office PowerPoint</Application>
  <PresentationFormat>Ekran Gösterisi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7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erol</cp:lastModifiedBy>
  <cp:revision>811</cp:revision>
  <cp:lastPrinted>2016-10-24T07:53:35Z</cp:lastPrinted>
  <dcterms:created xsi:type="dcterms:W3CDTF">2016-09-18T09:35:24Z</dcterms:created>
  <dcterms:modified xsi:type="dcterms:W3CDTF">2020-02-25T11:47:32Z</dcterms:modified>
</cp:coreProperties>
</file>