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62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86827C-E607-41FC-ABB7-0ED0961CC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79B7783-0313-49CF-9AE3-5BECB6FFB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39588AE-8CBA-42F2-9AA0-DD808289A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D8CE-0084-4D6E-8EC5-79C29DC52D8C}" type="datetimeFigureOut">
              <a:rPr lang="tr-TR" smtClean="0"/>
              <a:t>9.11.2023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CAC2386-B242-45D4-8034-7B6F7C82B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A031493-1BF1-4AAA-922E-56636DF02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3FB9-2159-4C9C-B321-02832373B4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135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3C9656-DB39-45DC-8EA6-600C4C9D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D89015B-E1CF-4D29-B3ED-3B12056D5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D8F9609-722B-481D-830E-875D72BC8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D8CE-0084-4D6E-8EC5-79C29DC52D8C}" type="datetimeFigureOut">
              <a:rPr lang="tr-TR" smtClean="0"/>
              <a:t>9.11.2023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094AB5E-B2C0-43BF-AC29-7DD6D65E6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B79222A-CDFA-42EC-9F7C-DBB536EDC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3FB9-2159-4C9C-B321-02832373B4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636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3BB2831-96CC-418F-957C-F79FBD4EFA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42984B8-FA0F-4CE1-9E94-F28AEACBF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4EEEE71-FBF7-4DBC-84C5-579B4993C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D8CE-0084-4D6E-8EC5-79C29DC52D8C}" type="datetimeFigureOut">
              <a:rPr lang="tr-TR" smtClean="0"/>
              <a:t>9.11.2023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0014889-DBEC-4D20-9651-766DC76A3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C53F363-8832-47E4-A009-3F8AA75E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3FB9-2159-4C9C-B321-02832373B4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337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D16A29-7763-4238-A461-B6689C5A8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C0DE26E-0848-4099-B58C-77E63FCE5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C508431-DB77-4839-8158-016006F58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D8CE-0084-4D6E-8EC5-79C29DC52D8C}" type="datetimeFigureOut">
              <a:rPr lang="tr-TR" smtClean="0"/>
              <a:t>9.11.2023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2377266-5169-4186-8081-96B415D1A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4FA5B6-08C3-45C2-A51A-34F742F1D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3FB9-2159-4C9C-B321-02832373B4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447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FC0FA7-EF5B-4C44-9DAE-A946B2DA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759A915-8113-4925-AF1B-5B71F1606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81572E4-0C0C-4F8E-BDC1-AB5EA61F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D8CE-0084-4D6E-8EC5-79C29DC52D8C}" type="datetimeFigureOut">
              <a:rPr lang="tr-TR" smtClean="0"/>
              <a:t>9.11.2023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1EDFE80-1F44-4A34-A002-E44698708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B6D8226-1BEA-4372-8B6B-EC637B41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3FB9-2159-4C9C-B321-02832373B4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451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F7EAA7-3F5A-418E-9D25-1DB275CD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38A3EE9-0693-47DF-802D-84401DCF6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06D1C98-3AED-4C37-8A5E-036682C07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0BA8E3A-BA13-4086-AF3D-F8B8CD92A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D8CE-0084-4D6E-8EC5-79C29DC52D8C}" type="datetimeFigureOut">
              <a:rPr lang="tr-TR" smtClean="0"/>
              <a:t>9.11.2023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5B40192-BA63-43FE-9334-8B3275CE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0223A6A-833B-464A-81FB-934316E95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3FB9-2159-4C9C-B321-02832373B4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195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6DFB12-C666-4A31-9D76-7BBED188A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0392A73-D6D4-4F77-B6DF-318DEFA54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8A56515-F418-4961-B0C2-7998E5DAB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018F521-BF31-4CDB-A09C-21AEBBBB3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079DCA2-E930-4B9C-8249-FE4C022E4D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E469F23-09C1-4496-8236-7C16B23BA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D8CE-0084-4D6E-8EC5-79C29DC52D8C}" type="datetimeFigureOut">
              <a:rPr lang="tr-TR" smtClean="0"/>
              <a:t>9.11.2023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485A2A9-E8AE-4D22-A946-09526C16E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9224F3F-771C-4AAC-91A9-64136A7E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3FB9-2159-4C9C-B321-02832373B4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988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22DB41-09FC-4812-A7D2-D8F3F980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402009D-7C81-4B2A-8310-143D40293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D8CE-0084-4D6E-8EC5-79C29DC52D8C}" type="datetimeFigureOut">
              <a:rPr lang="tr-TR" smtClean="0"/>
              <a:t>9.11.2023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AF1B73D-993C-4E79-8A4C-0D029F3F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2FD200F-21FD-48F2-AB6D-35484DF18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3FB9-2159-4C9C-B321-02832373B4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5685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BF61F60-399F-4AD1-B85E-23224BFD3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D8CE-0084-4D6E-8EC5-79C29DC52D8C}" type="datetimeFigureOut">
              <a:rPr lang="tr-TR" smtClean="0"/>
              <a:t>9.11.2023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7D49087-70CE-4A0A-88BE-F69E111D4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9F500B9-8640-4345-B76F-A1A23BB7A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3FB9-2159-4C9C-B321-02832373B4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085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AFB66E-382F-41A2-BBD9-9705CFB0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215FE5-8824-4651-B63C-40A091064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3B88655-82A5-4CFC-813A-C3DC50724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F5A3E40-9DBB-4B8F-B206-8512EABCE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D8CE-0084-4D6E-8EC5-79C29DC52D8C}" type="datetimeFigureOut">
              <a:rPr lang="tr-TR" smtClean="0"/>
              <a:t>9.11.2023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F29442A-A0D2-4B6F-A1A0-7AD95FCFD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E4D81B5-F242-4E74-AFEC-F935A0DC0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3FB9-2159-4C9C-B321-02832373B4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68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8FAB36-3BA3-4424-94D9-F22DF85C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1033C4F-8C82-4DF5-97CE-F56EBA7099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A049640-E639-429F-B783-AE1AA93F1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792DBCA-8FE4-423C-844A-CB1C72573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D8CE-0084-4D6E-8EC5-79C29DC52D8C}" type="datetimeFigureOut">
              <a:rPr lang="tr-TR" smtClean="0"/>
              <a:t>9.11.2023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DB5C815-D084-4506-8D7B-6B18A6A24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F4517DE-2004-4933-B93E-68F471D7F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3FB9-2159-4C9C-B321-02832373B4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006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3C58D5C-3517-4415-B054-2A2AE93CA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99D5F71-E1C6-4121-A3A8-1531938CB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A33DD65-66EB-4DB3-8460-AEB5C71E71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1D8CE-0084-4D6E-8EC5-79C29DC52D8C}" type="datetimeFigureOut">
              <a:rPr lang="tr-TR" smtClean="0"/>
              <a:t>9.11.2023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488EF5C-C29A-42E8-B4A0-47A326BAB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B748CA-2A0E-43FF-BF44-F03B1ED27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A3FB9-2159-4C9C-B321-02832373B4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608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b 5: section of the ovary of the mare Diagram | Quizlet">
            <a:extLst>
              <a:ext uri="{FF2B5EF4-FFF2-40B4-BE49-F238E27FC236}">
                <a16:creationId xmlns:a16="http://schemas.microsoft.com/office/drawing/2014/main" id="{6616862F-6DAB-4973-9D02-A71564E1C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250" y="1501020"/>
            <a:ext cx="5754750" cy="357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A74E83B-6F01-4A86-92CD-D9495F5FC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7800"/>
            <a:ext cx="6437249" cy="346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2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BA8751C-D5B1-4812-9448-9B9D63F66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716" y="996383"/>
            <a:ext cx="4562168" cy="4542503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CFB2B173-539F-42C3-A71D-E7C9FFB0B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46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4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36BD851-1998-414A-89DD-252982A18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90307" cy="68580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7B3AB130-9BED-4B8D-AF71-366C37A1C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581" y="420329"/>
            <a:ext cx="5309419" cy="601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24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4926096-F379-4F6F-9E51-ACECBDF86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25" y="274580"/>
            <a:ext cx="2949677" cy="292018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5A1B4A5-C621-48F5-94ED-0802B238B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290" y="274580"/>
            <a:ext cx="2949677" cy="2920181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13E604D-3B5C-4D35-9CD1-7EC92807A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655" y="274579"/>
            <a:ext cx="2910348" cy="2920181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ED05B643-5DB5-407C-9A18-F91576CFE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24" y="3429000"/>
            <a:ext cx="2949677" cy="2920181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0F3AB894-6C5F-40F6-8AA5-B7FD98C1BB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4290" y="3429000"/>
            <a:ext cx="2949677" cy="2920181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6D137710-0CD2-4653-BEEB-CAA125EB79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5655" y="3429000"/>
            <a:ext cx="2949677" cy="292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39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0</Words>
  <Application>Microsoft Office PowerPoint</Application>
  <PresentationFormat>Geniş ekran</PresentationFormat>
  <Paragraphs>0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6</cp:revision>
  <dcterms:created xsi:type="dcterms:W3CDTF">2023-11-08T12:06:13Z</dcterms:created>
  <dcterms:modified xsi:type="dcterms:W3CDTF">2023-11-09T10:53:47Z</dcterms:modified>
</cp:coreProperties>
</file>