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4" r:id="rId2"/>
  </p:sldMasterIdLst>
  <p:notesMasterIdLst>
    <p:notesMasterId r:id="rId12"/>
  </p:notesMasterIdLst>
  <p:sldIdLst>
    <p:sldId id="440" r:id="rId3"/>
    <p:sldId id="496" r:id="rId4"/>
    <p:sldId id="499" r:id="rId5"/>
    <p:sldId id="500" r:id="rId6"/>
    <p:sldId id="501" r:id="rId7"/>
    <p:sldId id="502" r:id="rId8"/>
    <p:sldId id="497" r:id="rId9"/>
    <p:sldId id="503" r:id="rId10"/>
    <p:sldId id="498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CFD6B-7959-47A2-B35F-9BC3A42264C4}" type="datetimeFigureOut">
              <a:rPr lang="tr-TR" smtClean="0"/>
              <a:t>1.4.2018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77E9F-B426-43E0-ABF1-C906BD23CB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9827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77E9F-B426-43E0-ABF1-C906BD23CBAC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0259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1334-6E8E-4572-BE45-8D949D7B0DDA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320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852E-EDF3-4D2C-AE19-9506E3124DDF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16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F9084-BCA0-4043-B352-E27D1048B586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1309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1C63-6142-4C3F-A13D-D48C1A0DBBBF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70689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438F3-BAC1-472E-A12C-3FED7E7161D5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296517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90B34-06DD-4184-BCD4-8B38F0B3B99D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Dikdörtgen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0414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98F0B-565E-4558-8A06-5FC8EB6F56EE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41718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2DB36-F172-467E-BB90-EDA51D40C530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77155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D1417-86BC-4790-86DD-6F9F1CC36D98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19380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706E-C063-4004-8466-D768165051E4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8832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E2A8-744B-4C7A-9BE3-5CD1F6F06064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0718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F9737-8E0A-4477-AEE1-4166BE2F3987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60486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EF7A-054D-4C8B-B326-C970C37F3E1C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11 Dikdörtgen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12 Dikdörtgen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86900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B5B8-632C-4A47-A55B-EA744928F604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37599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4F4EA-46F8-46CE-8F11-9FDFC1C94325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515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0BD8-5D2C-48B9-9012-18D9DDD4A0C5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4266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35B0-C319-4EE8-9467-DAA1961B459E}" type="datetime1">
              <a:rPr lang="tr-TR" smtClean="0"/>
              <a:t>1.4.2018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999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A161-99A4-46C5-8FFC-7E4C806C025B}" type="datetime1">
              <a:rPr lang="tr-TR" smtClean="0"/>
              <a:t>1.4.2018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65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A4CC-C8B5-49BC-B229-11FD78AB0975}" type="datetime1">
              <a:rPr lang="tr-TR" smtClean="0"/>
              <a:t>1.4.2018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003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0C8C-0633-4208-875E-32F3308BFB0A}" type="datetime1">
              <a:rPr lang="tr-TR" smtClean="0"/>
              <a:t>1.4.2018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36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B90D7-0A6C-4A8A-B2A2-6FD470932F2B}" type="datetime1">
              <a:rPr lang="tr-TR" smtClean="0"/>
              <a:t>1.4.2018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93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AB716-9302-4215-9F89-9AFF0C23A795}" type="datetime1">
              <a:rPr lang="tr-TR" smtClean="0"/>
              <a:t>1.4.2018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792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BFCAE-89BE-4936-8BBC-A336468EEB0F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728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59BA231-CFAC-4C0B-949B-398051B3B1A7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7739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79549" y="1893194"/>
            <a:ext cx="1007127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6000" dirty="0" err="1" smtClean="0">
                <a:solidFill>
                  <a:prstClr val="black"/>
                </a:solidFill>
                <a:latin typeface="Vladimir Script" panose="03050402040407070305" pitchFamily="66" charset="0"/>
              </a:rPr>
              <a:t>Onüçüncü</a:t>
            </a:r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 Hafta: </a:t>
            </a:r>
          </a:p>
          <a:p>
            <a:pPr algn="ctr"/>
            <a:r>
              <a:rPr lang="tr-TR" sz="6000" dirty="0">
                <a:solidFill>
                  <a:prstClr val="black"/>
                </a:solidFill>
                <a:latin typeface="Vladimir Script" panose="03050402040407070305" pitchFamily="66" charset="0"/>
              </a:rPr>
              <a:t>Ana-baba eğitimi ilkeleri, yaklaşımları ve </a:t>
            </a:r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yöntemleri</a:t>
            </a:r>
            <a:endParaRPr lang="tr-TR" sz="6000" dirty="0">
              <a:solidFill>
                <a:prstClr val="black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57477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ANA-BABA EĞİTİMİ İÇİN KULLANILABİLECEK YÖNTEMLER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>
                <a:solidFill>
                  <a:srgbClr val="0070C0"/>
                </a:solidFill>
              </a:rPr>
              <a:t>Öz-yönelimli öğrenme,</a:t>
            </a:r>
          </a:p>
          <a:p>
            <a:r>
              <a:rPr lang="tr-TR" dirty="0" err="1" smtClean="0">
                <a:solidFill>
                  <a:srgbClr val="0070C0"/>
                </a:solidFill>
              </a:rPr>
              <a:t>Peer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 err="1" smtClean="0">
                <a:solidFill>
                  <a:srgbClr val="0070C0"/>
                </a:solidFill>
              </a:rPr>
              <a:t>education</a:t>
            </a:r>
            <a:r>
              <a:rPr lang="tr-TR" dirty="0" smtClean="0">
                <a:solidFill>
                  <a:srgbClr val="0070C0"/>
                </a:solidFill>
              </a:rPr>
              <a:t>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Ev ziyaretleri,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Kurslar,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İnternet temelli yetişkin eğitimi,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Basılı materyaller, kitapçıklar,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Filmler,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Danışma,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Konferanslar,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Gündemli çalışma,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Toplum kalkınması,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Fırsatçı yaklaşımlar ..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908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Öz-yönelimli öğrenme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19200" y="2897746"/>
            <a:ext cx="10363200" cy="3122054"/>
          </a:xfrm>
        </p:spPr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Ana-baba eğitiminde öz-yönelimli öğrenmelerin ve/ veya bilgisayar ortamlarının kullanımı durumsal sınırlayıcıların etkisini en aza indirecektir.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Kendi-kendine öğretim materyalleri göreli olarak ucuz olduğu gibi, çok çeşitli sorulara da yanıt sağlayabilir.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526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İnternet temelli eğitim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19200" y="2871988"/>
            <a:ext cx="10363200" cy="3147811"/>
          </a:xfrm>
        </p:spPr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Programları katılımcıların evlerine katılmak için uygun oldukları zamanda getirerek katılım  üzerindeki durumsal sınırlayıcıları en aza indirmekte eşsiz bir fırsat sağlayabilir,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İnternet bütün insanlara açıktır ve geleneksel gruplara katılamayan veya katılamaya istekli  olmayan bireylerin katılması için fırsatlar sağlar.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529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Basılı materyaller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19200" y="2601532"/>
            <a:ext cx="10363200" cy="3418268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0070C0"/>
                </a:solidFill>
              </a:rPr>
              <a:t>Baslı materyaller hasta eğitiminde yaygın biçimde kullanılmaktadır,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Araştırmalar kitapçıkların sonuçları etkileme gizilgücüne sahip olduklarını göstermektedir,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Örneğin kalp hastalarının bilgi ve tutumlarının değişmesinde enformasyon sağlayan tek bir kitapçık etkili olabilmektedir, 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Araştırmalar  tek başına bilgi ve tutumlar üzerinde etkili olduğunu gösterse de, etkililiğin diğer tamamlayıcı yaklaşımlarla arttığı da bulunmuştur.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691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Danışma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19200" y="3232596"/>
            <a:ext cx="10363200" cy="2787203"/>
          </a:xfrm>
        </p:spPr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Çocukları günlük bırakma ve alma ritüelleri,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Düzenli aralıklarla gerçekleştirilen konferanslar,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Öğretmenleri, yöneticileri ve diğer ilgili meslek elemanlarını ana-babalık bilgileri ve destek için kolayca ulaşılabilen kaynaklara dönüştürür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587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Danışma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Erken çocukluk dönemi meslek elemanlarının hem çocukların hem de ana-babaların eğitimcisi olmak üzere iki rolleri vardır,</a:t>
            </a:r>
          </a:p>
          <a:p>
            <a:r>
              <a:rPr lang="tr-TR" dirty="0" smtClean="0"/>
              <a:t>Çabalarını hizmet edilen ana-baba grubunun özel ilgilerine, değerlerine ve tutumlarına uyarlamaları gereklidir.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6169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Dikkat!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19200" y="3103808"/>
            <a:ext cx="10363200" cy="2915992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>
                <a:solidFill>
                  <a:srgbClr val="0070C0"/>
                </a:solidFill>
              </a:rPr>
              <a:t>Ana-baba programlarında yer alan konular; </a:t>
            </a:r>
          </a:p>
          <a:p>
            <a:endParaRPr lang="tr-TR" dirty="0">
              <a:solidFill>
                <a:srgbClr val="0070C0"/>
              </a:solidFill>
            </a:endParaRPr>
          </a:p>
          <a:p>
            <a:r>
              <a:rPr lang="tr-TR" dirty="0" smtClean="0">
                <a:solidFill>
                  <a:srgbClr val="0070C0"/>
                </a:solidFill>
              </a:rPr>
              <a:t>Onlar bir tehlike ve kaygı olarak iyice belirginleşmeden önce sunmak gerekir,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Ana-babaların gereksinecekleri bir öngörüye dayanan eğitim izlekleri, öngörülen değişikler konusunda ana-babaları donatmalı ve kaygılarını azaltmalıdır.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134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19200" y="3116686"/>
            <a:ext cx="10363200" cy="2903113"/>
          </a:xfrm>
        </p:spPr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Ana-baba doyumuna ve sorun önlemeye odaklanan bir ana-baba eğitimi, aile krizleri ortaya çıktığında sunulmakta olanlardan daha fazla halkın gereksinmelerine uygundur.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476489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Hisse Senedi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1067</TotalTime>
  <Words>359</Words>
  <Application>Microsoft Office PowerPoint</Application>
  <PresentationFormat>Geniş ekran</PresentationFormat>
  <Paragraphs>50</Paragraphs>
  <Slides>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Franklin Gothic Book</vt:lpstr>
      <vt:lpstr>Perpetua</vt:lpstr>
      <vt:lpstr>Vladimir Script</vt:lpstr>
      <vt:lpstr>Wingdings 2</vt:lpstr>
      <vt:lpstr>Office Teması</vt:lpstr>
      <vt:lpstr>2_Hisse Senedi</vt:lpstr>
      <vt:lpstr>PowerPoint Sunusu</vt:lpstr>
      <vt:lpstr>ANA-BABA EĞİTİMİ İÇİN KULLANILABİLECEK YÖNTEMLER</vt:lpstr>
      <vt:lpstr>Öz-yönelimli öğrenme</vt:lpstr>
      <vt:lpstr>İnternet temelli eğitim</vt:lpstr>
      <vt:lpstr>Basılı materyaller</vt:lpstr>
      <vt:lpstr>Danışma</vt:lpstr>
      <vt:lpstr>Danışma</vt:lpstr>
      <vt:lpstr>Dikkat!</vt:lpstr>
      <vt:lpstr>Sonuç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Hedef: Çevre okuryazarı olmak</dc:title>
  <dc:creator>rm</dc:creator>
  <cp:lastModifiedBy>rm_pc</cp:lastModifiedBy>
  <cp:revision>128</cp:revision>
  <dcterms:created xsi:type="dcterms:W3CDTF">2016-02-29T19:43:42Z</dcterms:created>
  <dcterms:modified xsi:type="dcterms:W3CDTF">2018-04-01T12:11:40Z</dcterms:modified>
  <cp:contentStatus>Tamamlandı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