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2"/>
  </p:notesMasterIdLst>
  <p:sldIdLst>
    <p:sldId id="440" r:id="rId3"/>
    <p:sldId id="496" r:id="rId4"/>
    <p:sldId id="499" r:id="rId5"/>
    <p:sldId id="500" r:id="rId6"/>
    <p:sldId id="501" r:id="rId7"/>
    <p:sldId id="502" r:id="rId8"/>
    <p:sldId id="497" r:id="rId9"/>
    <p:sldId id="503" r:id="rId10"/>
    <p:sldId id="49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0259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41334-6E8E-4572-BE45-8D949D7B0DDA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D852E-EDF3-4D2C-AE19-9506E3124DDF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084-BCA0-4043-B352-E27D1048B586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1C63-6142-4C3F-A13D-D48C1A0DBBBF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38F3-BAC1-472E-A12C-3FED7E7161D5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0B34-06DD-4184-BCD4-8B38F0B3B99D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8F0B-565E-4558-8A06-5FC8EB6F56EE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DB36-F172-467E-BB90-EDA51D40C530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1417-86BC-4790-86DD-6F9F1CC36D98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706E-C063-4004-8466-D768165051E4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DE2A8-744B-4C7A-9BE3-5CD1F6F06064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9737-8E0A-4477-AEE1-4166BE2F3987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EF7A-054D-4C8B-B326-C970C37F3E1C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7B5B8-632C-4A47-A55B-EA744928F604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4F4EA-46F8-46CE-8F11-9FDFC1C94325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0BD8-5D2C-48B9-9012-18D9DDD4A0C5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35B0-C319-4EE8-9467-DAA1961B459E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A161-99A4-46C5-8FFC-7E4C806C025B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A4CC-C8B5-49BC-B229-11FD78AB0975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0C8C-0633-4208-875E-32F3308BFB0A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90D7-0A6C-4A8A-B2A2-6FD470932F2B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B716-9302-4215-9F89-9AFF0C23A795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BFCAE-89BE-4936-8BBC-A336468EEB0F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9BA231-CFAC-4C0B-949B-398051B3B1A7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Onüçüncü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Hafta: </a:t>
            </a:r>
          </a:p>
          <a:p>
            <a:pPr algn="ctr"/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Ana-baba eğitimi ilkeleri, yaklaşımları ve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yöntemleri</a:t>
            </a:r>
            <a:endParaRPr lang="tr-TR" sz="6000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747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ANA-BABA EĞİTİMİ İÇİN KULLANILABİLECEK YÖNTEMLER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Öz-yönelimli öğrenme,</a:t>
            </a:r>
          </a:p>
          <a:p>
            <a:r>
              <a:rPr lang="tr-TR" dirty="0" err="1" smtClean="0">
                <a:solidFill>
                  <a:srgbClr val="0070C0"/>
                </a:solidFill>
              </a:rPr>
              <a:t>Peer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 err="1" smtClean="0">
                <a:solidFill>
                  <a:srgbClr val="0070C0"/>
                </a:solidFill>
              </a:rPr>
              <a:t>education</a:t>
            </a:r>
            <a:r>
              <a:rPr lang="tr-TR" dirty="0" smtClean="0">
                <a:solidFill>
                  <a:srgbClr val="0070C0"/>
                </a:solidFill>
              </a:rPr>
              <a:t>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Ev ziyaretleri,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Kurslar,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İnternet temelli yetişkin eğitimi,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Basılı materyaller, kitapçıklar,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Filmler,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Danışma,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Konferanslar,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Gündemli çalışma,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Toplum kalkınması,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Fırsatçı yaklaşımlar ..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908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Öz-yönelimli öğrenme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897746"/>
            <a:ext cx="10363200" cy="3122054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Ana-baba eğitiminde öz-yönelimli öğrenmelerin ve/ veya bilgisayar ortamlarının kullanımı durumsal sınırlayıcıların etkisini en aza indirecektir.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Kendi-kendine öğretim materyalleri göreli olarak ucuz olduğu gibi, çok çeşitli sorulara da yanıt sağlayabilir.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526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İnternet temelli eğitim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871988"/>
            <a:ext cx="10363200" cy="3147811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Programları katılımcıların evlerine katılmak için uygun oldukları zamanda getirerek katılım  üzerindeki durumsal sınırlayıcıları en aza indirmekte eşsiz bir fırsat sağlayabilir,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İnternet bütün insanlara açıktır ve geleneksel gruplara katılamayan veya katılamaya istekli  olmayan bireylerin katılması için fırsatlar sağlar.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529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Basılı materyaller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601532"/>
            <a:ext cx="10363200" cy="3418268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Baslı materyaller hasta eğitiminde yaygın biçimde kullanılmaktadır,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Araştırmalar kitapçıkların sonuçları etkileme gizilgücüne sahip olduklarını göstermektedir,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Örneğin kalp hastalarının bilgi ve tutumlarının değişmesinde enformasyon sağlayan tek bir kitapçık etkili olabilmektedir, 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Araştırmalar  tek başına bilgi ve tutumlar üzerinde etkili olduğunu gösterse de, etkililiğin diğer tamamlayıcı yaklaşımlarla arttığı da bulunmuştur.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69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Danışma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232596"/>
            <a:ext cx="10363200" cy="2787203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Çocukları günlük bırakma ve alma ritüelleri,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Düzenli aralıklarla gerçekleştirilen konferanslar,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Öğretmenleri, yöneticileri ve diğer ilgili meslek elemanlarını ana-babalık bilgileri ve destek için kolayca ulaşılabilen kaynaklara dönüştürür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587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Danışma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Erken çocukluk dönemi meslek elemanlarının hem çocukların hem de ana-babaların eğitimcisi olmak üzere iki rolleri vardır,</a:t>
            </a:r>
          </a:p>
          <a:p>
            <a:r>
              <a:rPr lang="tr-TR" dirty="0" smtClean="0"/>
              <a:t>Çabalarını hizmet edilen ana-baba grubunun özel ilgilerine, değerlerine ve tutumlarına uyarlamaları gereklidir.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616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Dikkat!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103808"/>
            <a:ext cx="10363200" cy="2915992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Ana-baba programlarında yer alan konular; </a:t>
            </a:r>
          </a:p>
          <a:p>
            <a:endParaRPr lang="tr-TR" dirty="0">
              <a:solidFill>
                <a:srgbClr val="0070C0"/>
              </a:solidFill>
            </a:endParaRPr>
          </a:p>
          <a:p>
            <a:r>
              <a:rPr lang="tr-TR" dirty="0" smtClean="0">
                <a:solidFill>
                  <a:srgbClr val="0070C0"/>
                </a:solidFill>
              </a:rPr>
              <a:t>Onlar bir tehlike ve kaygı olarak iyice belirginleşmeden önce sunmak gerekir,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Ana-babaların gereksinecekleri bir öngörüye dayanan eğitim izlekleri, öngörülen değişikler konusunda ana-babaları donatmalı ve kaygılarını azaltmalıdır.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134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116686"/>
            <a:ext cx="10363200" cy="2903113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Ana-baba doyumuna ve sorun önlemeye odaklanan bir ana-baba eğitimi, aile krizleri ortaya çıktığında sunulmakta olanlardan daha fazla halkın gereksinmelerine uygundur.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47648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359</Words>
  <Application>Microsoft Office PowerPoint</Application>
  <PresentationFormat>Geniş ekran</PresentationFormat>
  <Paragraphs>50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ANA-BABA EĞİTİMİ İÇİN KULLANILABİLECEK YÖNTEMLER</vt:lpstr>
      <vt:lpstr>Öz-yönelimli öğrenme</vt:lpstr>
      <vt:lpstr>İnternet temelli eğitim</vt:lpstr>
      <vt:lpstr>Basılı materyaller</vt:lpstr>
      <vt:lpstr>Danışma</vt:lpstr>
      <vt:lpstr>Danışma</vt:lpstr>
      <vt:lpstr>Dikkat!</vt:lpstr>
      <vt:lpstr>Sonuç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128</cp:revision>
  <dcterms:created xsi:type="dcterms:W3CDTF">2016-02-29T19:43:42Z</dcterms:created>
  <dcterms:modified xsi:type="dcterms:W3CDTF">2018-04-01T12:11:40Z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