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58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202BF3C-F0BB-4AA8-9782-BB1A39E6E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9847290-9007-437F-8838-5E6C37A12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704414-3C44-4C75-901F-87C7F440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7DA769-1EEE-4318-AAA7-998E747B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6E840A-6D3B-45FF-BBBF-6182FA75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42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0453B35-16CC-4CB5-9F66-BF38699F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153102B-C149-4E43-82C5-66127C689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E58F1F0-F4A4-4988-A5ED-5B8923BD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10D636-97DF-4D78-A865-A9B4BC4D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9A8DE7-070F-431A-AA9D-60756533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1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1E015D0-FCB0-469E-8A87-8EC184A77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8E4668-79A7-4AEA-979C-7E138A5B1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8F19C6-F02C-484F-B3E5-958CBB44C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8465C3-8907-4E33-97B0-C6DD67E0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A28014-46B6-41F6-91AE-0584FAEF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30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7C531AC-CC9C-46DF-AFAF-1CFB8802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3084FD-4BF3-42FB-975A-1AB55BC88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8E4DE6-80C8-42A8-BE4A-BDF67B4E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27A354-E152-40EC-AA1B-F5784324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1D03A1-8FF4-446C-AFB8-3DC7FB7D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E8B22DF-C779-4309-AA23-3A1ABA5E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3ABBBF-CEAF-4E2F-A0F7-C64489522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76B4A9-6732-4475-9952-31EC2B51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C20658-F69C-404A-919B-2B76E5E9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F240F2-B641-453A-BCCB-FBF5835C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5BA0506-97A0-4784-9602-42FF72BF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FF402D-1E3F-4D76-BB84-39BE05A9D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1B3F53B-32A1-45F5-86EB-7F83CF2EB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FC3AA59-6492-455E-A81C-1BED2D2D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027DC4F-A7B4-4750-9C50-AE882D95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3316ED8-2BFA-40C3-B01F-64D821FD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8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05DEC55-C352-49F5-B6F4-EFB0CB78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B1BF084-B653-4C54-8E1C-839644FE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91637FD-47CE-49B2-8FB2-8F1DF28E9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4381D2C-BD95-4A4E-820F-B8EB606A0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CD28818-BBFB-4AFF-81BA-6BBC63D3B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1E5FF0C-22C2-4845-B48A-B06436DD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24E263E-9A06-44CA-9464-EBE08361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B6F0DFE-1189-47EF-AFDD-E275548F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9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73A585-7DB7-4439-81A5-5525B441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41E171B-8D4D-4986-A8C5-6C5D5A7E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938F544-4CCC-4261-AED3-1CD15F25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E8F825F-16BA-47F6-B210-135333B0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1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0C72DE8-0E73-4B83-ADB2-5A8C2DFEB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EF8BB26-E271-40E8-BC38-DD11ABE8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CB395B-3C81-49BA-B39E-6D088E1E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65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35073E7-65B0-4AF5-9BFF-319B1A02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BE2263-E03A-46C7-A12B-459A6510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D46184-F0BA-4513-8111-33A7664EA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414C9C1-34BE-4683-9847-70A6F684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EE594A-86B0-456E-8988-FAF1BB93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3D83A11-3438-44BF-BCF3-BFCD6C7B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28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7BE60E-134A-4A48-8285-974E8ACB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ED997D4-D6D9-46EB-BA5E-8F5B94C6D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9E6C5C0-A8D1-4BAF-849E-B205AE4BC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AA85277-2C2D-4DC9-83E1-A639EF6BE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4934CD-2B02-40FA-A540-0245531D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0E749AD-E0FA-44CB-8B8E-A2D66D6D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1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F9EB794-2805-44B6-B562-C27290CF6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8B69625-1029-4DDF-BE86-57071594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295BC7-902C-4F45-9EED-FB48C56B0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3F1F16B-A66C-4A88-A4A3-2F444053B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8B3DB6-9798-412E-97DB-3F23E8EBF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0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EB0EE8-EE2D-4613-BBE4-6ECE16473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Yapı Statiği </a:t>
            </a:r>
            <a:endParaRPr lang="en-GB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751AAD8-CBC4-4E86-A63D-FDC9463F0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4</a:t>
            </a:r>
            <a:r>
              <a:rPr lang="tr-TR"/>
              <a:t>. </a:t>
            </a:r>
            <a:r>
              <a:rPr lang="tr-TR" dirty="0"/>
              <a:t>hafta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04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6787DDC-D8ED-44B0-BF3D-42DF9EA41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İçerik Yer Tutucusu 12">
            <a:extLst>
              <a:ext uri="{FF2B5EF4-FFF2-40B4-BE49-F238E27FC236}">
                <a16:creationId xmlns:a16="http://schemas.microsoft.com/office/drawing/2014/main" id="{A0380F3B-37F3-4492-AF3D-17E5CC17D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38" y="1825625"/>
            <a:ext cx="2944124" cy="4351338"/>
          </a:xfrm>
        </p:spPr>
      </p:pic>
    </p:spTree>
    <p:extLst>
      <p:ext uri="{BB962C8B-B14F-4D97-AF65-F5344CB8AC3E}">
        <p14:creationId xmlns:p14="http://schemas.microsoft.com/office/powerpoint/2010/main" val="343522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905AAEA-9842-4E80-8117-AA17EC16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İçerik Yer Tutucusu 16">
            <a:extLst>
              <a:ext uri="{FF2B5EF4-FFF2-40B4-BE49-F238E27FC236}">
                <a16:creationId xmlns:a16="http://schemas.microsoft.com/office/drawing/2014/main" id="{6093553F-2048-408A-82AD-042457903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84" y="1825625"/>
            <a:ext cx="6593431" cy="4351338"/>
          </a:xfrm>
        </p:spPr>
      </p:pic>
    </p:spTree>
    <p:extLst>
      <p:ext uri="{BB962C8B-B14F-4D97-AF65-F5344CB8AC3E}">
        <p14:creationId xmlns:p14="http://schemas.microsoft.com/office/powerpoint/2010/main" val="277198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301AB23-E031-42B6-B8AF-58F37D73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İçerik Yer Tutucusu 16">
            <a:extLst>
              <a:ext uri="{FF2B5EF4-FFF2-40B4-BE49-F238E27FC236}">
                <a16:creationId xmlns:a16="http://schemas.microsoft.com/office/drawing/2014/main" id="{45F02D30-879A-438A-8B99-DF8BE46C1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50" y="1825625"/>
            <a:ext cx="2845299" cy="4351338"/>
          </a:xfrm>
        </p:spPr>
      </p:pic>
    </p:spTree>
    <p:extLst>
      <p:ext uri="{BB962C8B-B14F-4D97-AF65-F5344CB8AC3E}">
        <p14:creationId xmlns:p14="http://schemas.microsoft.com/office/powerpoint/2010/main" val="58766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BF76A67-B4E0-4FF4-BD39-23448155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İçerik Yer Tutucusu 16">
            <a:extLst>
              <a:ext uri="{FF2B5EF4-FFF2-40B4-BE49-F238E27FC236}">
                <a16:creationId xmlns:a16="http://schemas.microsoft.com/office/drawing/2014/main" id="{88F31EA9-E104-426C-9D1B-6EF30ED02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776739"/>
            <a:ext cx="4352925" cy="2450696"/>
          </a:xfrm>
        </p:spPr>
      </p:pic>
    </p:spTree>
    <p:extLst>
      <p:ext uri="{BB962C8B-B14F-4D97-AF65-F5344CB8AC3E}">
        <p14:creationId xmlns:p14="http://schemas.microsoft.com/office/powerpoint/2010/main" val="20640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9EF6049-67D3-4857-8E99-C55BD6AE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05F55A9-9890-4BA7-A062-B55C835CF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776739"/>
            <a:ext cx="4352925" cy="2450696"/>
          </a:xfrm>
        </p:spPr>
      </p:pic>
    </p:spTree>
    <p:extLst>
      <p:ext uri="{BB962C8B-B14F-4D97-AF65-F5344CB8AC3E}">
        <p14:creationId xmlns:p14="http://schemas.microsoft.com/office/powerpoint/2010/main" val="3202287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Geniş ekran</PresentationFormat>
  <Paragraphs>2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Teması</vt:lpstr>
      <vt:lpstr>Yapı Statiği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Yapı Statiği</dc:title>
  <dc:creator>eylem polat</dc:creator>
  <cp:lastModifiedBy>eylem polat</cp:lastModifiedBy>
  <cp:revision>6</cp:revision>
  <dcterms:created xsi:type="dcterms:W3CDTF">2023-01-03T16:36:10Z</dcterms:created>
  <dcterms:modified xsi:type="dcterms:W3CDTF">2023-01-03T16:45:29Z</dcterms:modified>
</cp:coreProperties>
</file>