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256" r:id="rId2"/>
    <p:sldId id="257" r:id="rId3"/>
    <p:sldId id="274" r:id="rId4"/>
    <p:sldId id="258" r:id="rId5"/>
    <p:sldId id="260" r:id="rId6"/>
    <p:sldId id="275" r:id="rId7"/>
    <p:sldId id="309" r:id="rId8"/>
    <p:sldId id="263" r:id="rId9"/>
    <p:sldId id="276" r:id="rId10"/>
    <p:sldId id="311" r:id="rId11"/>
    <p:sldId id="286" r:id="rId12"/>
    <p:sldId id="312"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99" autoAdjust="0"/>
  </p:normalViewPr>
  <p:slideViewPr>
    <p:cSldViewPr snapToGrid="0">
      <p:cViewPr varScale="1">
        <p:scale>
          <a:sx n="59" d="100"/>
          <a:sy n="59" d="100"/>
        </p:scale>
        <p:origin x="-96" y="-984"/>
      </p:cViewPr>
      <p:guideLst>
        <p:guide orient="horz" pos="2160"/>
        <p:guide pos="3840"/>
      </p:guideLst>
    </p:cSldViewPr>
  </p:slideViewPr>
  <p:outlineViewPr>
    <p:cViewPr>
      <p:scale>
        <a:sx n="33" d="100"/>
        <a:sy n="33" d="100"/>
      </p:scale>
      <p:origin x="24" y="139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5FBFD54-F0DE-413A-8248-F9FDE2AB3399}" type="datetimeFigureOut">
              <a:rPr lang="tr-TR" smtClean="0"/>
              <a:t>06/11/17</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204221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5FBFD54-F0DE-413A-8248-F9FDE2AB3399}" type="datetimeFigureOut">
              <a:rPr lang="tr-TR" smtClean="0"/>
              <a:t>06/11/17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106865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5FBFD54-F0DE-413A-8248-F9FDE2AB3399}" type="datetimeFigureOut">
              <a:rPr lang="tr-TR" smtClean="0"/>
              <a:t>06/11/17</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10417E-B5D6-4B28-8875-0FF4A39D9E2F}"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431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5FBFD54-F0DE-413A-8248-F9FDE2AB3399}" type="datetimeFigureOut">
              <a:rPr lang="tr-TR" smtClean="0"/>
              <a:t>06/11/17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30967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5FBFD54-F0DE-413A-8248-F9FDE2AB3399}" type="datetimeFigureOut">
              <a:rPr lang="tr-TR" smtClean="0"/>
              <a:t>06/11/17</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0417E-B5D6-4B28-8875-0FF4A39D9E2F}"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420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5FBFD54-F0DE-413A-8248-F9FDE2AB3399}" type="datetimeFigureOut">
              <a:rPr lang="tr-TR" smtClean="0"/>
              <a:t>06/11/17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412807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5FBFD54-F0DE-413A-8248-F9FDE2AB3399}" type="datetimeFigureOut">
              <a:rPr lang="tr-TR" smtClean="0"/>
              <a:t>06/11/17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408312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5FBFD54-F0DE-413A-8248-F9FDE2AB3399}" type="datetimeFigureOut">
              <a:rPr lang="tr-TR" smtClean="0"/>
              <a:t>06/11/17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262017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5FBFD54-F0DE-413A-8248-F9FDE2AB3399}" type="datetimeFigureOut">
              <a:rPr lang="tr-TR" smtClean="0"/>
              <a:t>06/11/17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20791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5FBFD54-F0DE-413A-8248-F9FDE2AB3399}" type="datetimeFigureOut">
              <a:rPr lang="tr-TR" smtClean="0"/>
              <a:t>06/11/17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26224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5FBFD54-F0DE-413A-8248-F9FDE2AB3399}" type="datetimeFigureOut">
              <a:rPr lang="tr-TR" smtClean="0"/>
              <a:t>06/11/17</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167502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5FBFD54-F0DE-413A-8248-F9FDE2AB3399}" type="datetimeFigureOut">
              <a:rPr lang="tr-TR" smtClean="0"/>
              <a:t>06/11/17</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88539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5FBFD54-F0DE-413A-8248-F9FDE2AB3399}" type="datetimeFigureOut">
              <a:rPr lang="tr-TR" smtClean="0"/>
              <a:t>06/11/17</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33219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BFD54-F0DE-413A-8248-F9FDE2AB3399}" type="datetimeFigureOut">
              <a:rPr lang="tr-TR" smtClean="0"/>
              <a:t>06/11/17</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257431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5FBFD54-F0DE-413A-8248-F9FDE2AB3399}" type="datetimeFigureOut">
              <a:rPr lang="tr-TR" smtClean="0"/>
              <a:t>06/11/17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173812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5FBFD54-F0DE-413A-8248-F9FDE2AB3399}" type="datetimeFigureOut">
              <a:rPr lang="tr-TR" smtClean="0"/>
              <a:t>06/11/17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0417E-B5D6-4B28-8875-0FF4A39D9E2F}" type="slidenum">
              <a:rPr lang="tr-TR" smtClean="0"/>
              <a:t>‹#›</a:t>
            </a:fld>
            <a:endParaRPr lang="tr-TR"/>
          </a:p>
        </p:txBody>
      </p:sp>
    </p:spTree>
    <p:extLst>
      <p:ext uri="{BB962C8B-B14F-4D97-AF65-F5344CB8AC3E}">
        <p14:creationId xmlns:p14="http://schemas.microsoft.com/office/powerpoint/2010/main" val="4992953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5FBFD54-F0DE-413A-8248-F9FDE2AB3399}" type="datetimeFigureOut">
              <a:rPr lang="tr-TR" smtClean="0"/>
              <a:t>06/11/17</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10417E-B5D6-4B28-8875-0FF4A39D9E2F}" type="slidenum">
              <a:rPr lang="tr-TR" smtClean="0"/>
              <a:t>‹#›</a:t>
            </a:fld>
            <a:endParaRPr lang="tr-TR"/>
          </a:p>
        </p:txBody>
      </p:sp>
    </p:spTree>
    <p:extLst>
      <p:ext uri="{BB962C8B-B14F-4D97-AF65-F5344CB8AC3E}">
        <p14:creationId xmlns:p14="http://schemas.microsoft.com/office/powerpoint/2010/main" val="185232883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anatravel.com/tr/hakkimizda"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ktob.org.tr/pdf/PAKETTUR2013.pdf" TargetMode="Externa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13045" y="491320"/>
            <a:ext cx="8915399" cy="1610436"/>
          </a:xfrm>
        </p:spPr>
        <p:txBody>
          <a:bodyPr>
            <a:normAutofit/>
          </a:bodyPr>
          <a:lstStyle/>
          <a:p>
            <a:r>
              <a:rPr lang="tr-TR" sz="9600" b="1" dirty="0" smtClean="0">
                <a:solidFill>
                  <a:srgbClr val="00B0F0"/>
                </a:solidFill>
              </a:rPr>
              <a:t>D</a:t>
            </a:r>
            <a:r>
              <a:rPr lang="tr-TR" sz="9600" b="1" dirty="0">
                <a:solidFill>
                  <a:srgbClr val="00B0F0"/>
                </a:solidFill>
              </a:rPr>
              <a:t>I</a:t>
            </a:r>
            <a:r>
              <a:rPr lang="tr-TR" sz="9600" b="1" dirty="0" smtClean="0">
                <a:solidFill>
                  <a:srgbClr val="00B0F0"/>
                </a:solidFill>
              </a:rPr>
              <a:t>ANA</a:t>
            </a:r>
            <a:endParaRPr lang="tr-TR" sz="9600" b="1" dirty="0">
              <a:solidFill>
                <a:srgbClr val="00B0F0"/>
              </a:solidFill>
            </a:endParaRPr>
          </a:p>
        </p:txBody>
      </p:sp>
      <p:sp>
        <p:nvSpPr>
          <p:cNvPr id="3" name="Alt Başlık 2"/>
          <p:cNvSpPr>
            <a:spLocks noGrp="1"/>
          </p:cNvSpPr>
          <p:nvPr>
            <p:ph type="subTitle" idx="1"/>
          </p:nvPr>
        </p:nvSpPr>
        <p:spPr/>
        <p:txBody>
          <a:bodyPr/>
          <a:lstStyle/>
          <a:p>
            <a:endParaRPr lang="tr-TR"/>
          </a:p>
        </p:txBody>
      </p:sp>
      <p:pic>
        <p:nvPicPr>
          <p:cNvPr id="4" name="Resim 3" descr="http://www.dianatravel.com/img/diana-travel-476x318.jpg">
            <a:hlinkClick r:id="rId2" tooltip="&quot;&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9463" y="2488048"/>
            <a:ext cx="6977867" cy="3680740"/>
          </a:xfrm>
          <a:prstGeom prst="rect">
            <a:avLst/>
          </a:prstGeom>
          <a:noFill/>
          <a:ln>
            <a:noFill/>
          </a:ln>
        </p:spPr>
      </p:pic>
    </p:spTree>
    <p:extLst>
      <p:ext uri="{BB962C8B-B14F-4D97-AF65-F5344CB8AC3E}">
        <p14:creationId xmlns:p14="http://schemas.microsoft.com/office/powerpoint/2010/main" val="1034983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srcRect l="-28" t="7465" r="1125" b="10899"/>
          <a:stretch/>
        </p:blipFill>
        <p:spPr>
          <a:xfrm>
            <a:off x="1214200" y="624110"/>
            <a:ext cx="10290412" cy="5834418"/>
          </a:xfrm>
          <a:prstGeom prst="rect">
            <a:avLst/>
          </a:prstGeom>
        </p:spPr>
      </p:pic>
    </p:spTree>
    <p:extLst>
      <p:ext uri="{BB962C8B-B14F-4D97-AF65-F5344CB8AC3E}">
        <p14:creationId xmlns:p14="http://schemas.microsoft.com/office/powerpoint/2010/main" val="26456189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9639" y="0"/>
            <a:ext cx="8830902" cy="6858000"/>
          </a:xfrm>
        </p:spPr>
      </p:pic>
    </p:spTree>
    <p:extLst>
      <p:ext uri="{BB962C8B-B14F-4D97-AF65-F5344CB8AC3E}">
        <p14:creationId xmlns:p14="http://schemas.microsoft.com/office/powerpoint/2010/main" val="2749947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4362" y="660169"/>
            <a:ext cx="8911687" cy="1280890"/>
          </a:xfrm>
        </p:spPr>
        <p:txBody>
          <a:bodyPr/>
          <a:lstStyle/>
          <a:p>
            <a:r>
              <a:rPr lang="tr-TR" b="1" dirty="0" smtClean="0">
                <a:solidFill>
                  <a:srgbClr val="00B0F0"/>
                </a:solidFill>
              </a:rPr>
              <a:t>KAYNAKÇA !!!</a:t>
            </a:r>
            <a:endParaRPr lang="tr-TR" b="1" dirty="0">
              <a:solidFill>
                <a:srgbClr val="00B0F0"/>
              </a:solidFill>
            </a:endParaRPr>
          </a:p>
        </p:txBody>
      </p:sp>
      <p:sp>
        <p:nvSpPr>
          <p:cNvPr id="3" name="İçerik Yer Tutucusu 2"/>
          <p:cNvSpPr>
            <a:spLocks noGrp="1"/>
          </p:cNvSpPr>
          <p:nvPr>
            <p:ph idx="1"/>
          </p:nvPr>
        </p:nvSpPr>
        <p:spPr>
          <a:xfrm>
            <a:off x="1974361" y="1824318"/>
            <a:ext cx="8915400" cy="3777622"/>
          </a:xfrm>
        </p:spPr>
        <p:txBody>
          <a:bodyPr/>
          <a:lstStyle/>
          <a:p>
            <a:r>
              <a:rPr lang="tr-TR" b="1" dirty="0">
                <a:solidFill>
                  <a:srgbClr val="002060"/>
                </a:solidFill>
                <a:hlinkClick r:id="rId2"/>
              </a:rPr>
              <a:t>http://</a:t>
            </a:r>
            <a:r>
              <a:rPr lang="tr-TR" b="1" dirty="0" smtClean="0">
                <a:solidFill>
                  <a:srgbClr val="002060"/>
                </a:solidFill>
                <a:hlinkClick r:id="rId2"/>
              </a:rPr>
              <a:t>www.aktob.org.tr/pdf/PAKETTUR2013.pdf</a:t>
            </a:r>
            <a:endParaRPr lang="tr-TR" b="1" dirty="0" smtClean="0">
              <a:solidFill>
                <a:srgbClr val="002060"/>
              </a:solidFill>
            </a:endParaRPr>
          </a:p>
          <a:p>
            <a:endParaRPr lang="tr-TR" dirty="0"/>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16163" t="17263" r="71100" b="55169"/>
          <a:stretch/>
        </p:blipFill>
        <p:spPr>
          <a:xfrm>
            <a:off x="3627748" y="2447764"/>
            <a:ext cx="3337829" cy="4061700"/>
          </a:xfrm>
          <a:prstGeom prst="rect">
            <a:avLst/>
          </a:prstGeom>
        </p:spPr>
      </p:pic>
    </p:spTree>
    <p:extLst>
      <p:ext uri="{BB962C8B-B14F-4D97-AF65-F5344CB8AC3E}">
        <p14:creationId xmlns:p14="http://schemas.microsoft.com/office/powerpoint/2010/main" val="4414902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0" end="0"/>
                                            </p:txEl>
                                          </p:spTgt>
                                        </p:tgtEl>
                                        <p:attrNameLst>
                                          <p:attrName>ppt_x</p:attrName>
                                          <p:attrName>ppt_y</p:attrName>
                                        </p:attrNameLst>
                                      </p:cBhvr>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446690"/>
            <a:ext cx="8911687" cy="1280890"/>
          </a:xfrm>
        </p:spPr>
        <p:txBody>
          <a:bodyPr>
            <a:normAutofit/>
          </a:bodyPr>
          <a:lstStyle/>
          <a:p>
            <a:r>
              <a:rPr lang="tr-TR" sz="5400" b="1" dirty="0" smtClean="0">
                <a:solidFill>
                  <a:srgbClr val="00B0F0"/>
                </a:solidFill>
              </a:rPr>
              <a:t>HAKKINDA…</a:t>
            </a:r>
            <a:endParaRPr lang="tr-TR" sz="5400" b="1" dirty="0">
              <a:solidFill>
                <a:srgbClr val="00B0F0"/>
              </a:solidFill>
            </a:endParaRPr>
          </a:p>
        </p:txBody>
      </p:sp>
      <p:sp>
        <p:nvSpPr>
          <p:cNvPr id="3" name="İçerik Yer Tutucusu 2"/>
          <p:cNvSpPr>
            <a:spLocks noGrp="1"/>
          </p:cNvSpPr>
          <p:nvPr>
            <p:ph idx="1"/>
          </p:nvPr>
        </p:nvSpPr>
        <p:spPr>
          <a:xfrm>
            <a:off x="1610436" y="1596788"/>
            <a:ext cx="9894176" cy="5493223"/>
          </a:xfrm>
        </p:spPr>
        <p:txBody>
          <a:bodyPr>
            <a:normAutofit/>
          </a:bodyPr>
          <a:lstStyle/>
          <a:p>
            <a:r>
              <a:rPr lang="tr-TR" sz="3200" b="1" dirty="0"/>
              <a:t>Temelleri 1977 yılında atılmış olan Diana Travel, Kuşadası'nda kurulmuştur. Tarihi ve doğal güzellikleriyle Türkiye’de turizm açısından önemli bir yeri olan ilçe Efes, Meryem Ana, Artemis Tapınağı, Didim, Milet ve Priene gibi birçok tarihi yapıya yakın konumda bulunan değerli bir liman olma özelliğine sahiptir. </a:t>
            </a:r>
            <a:endParaRPr lang="tr-TR" sz="3200" dirty="0"/>
          </a:p>
        </p:txBody>
      </p:sp>
    </p:spTree>
    <p:extLst>
      <p:ext uri="{BB962C8B-B14F-4D97-AF65-F5344CB8AC3E}">
        <p14:creationId xmlns:p14="http://schemas.microsoft.com/office/powerpoint/2010/main" val="26674307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96789" y="1023583"/>
            <a:ext cx="10112540" cy="5351664"/>
          </a:xfrm>
        </p:spPr>
        <p:txBody>
          <a:bodyPr/>
          <a:lstStyle/>
          <a:p>
            <a:r>
              <a:rPr lang="tr-TR" sz="3200" b="1" dirty="0"/>
              <a:t>Türkiye’ye charter uçuşlarının henüz başlamadığı yıllarda Kuşadası, bu tarihi yapılara yakın olan konumunun verdiği avantajı kullanarak, </a:t>
            </a:r>
            <a:r>
              <a:rPr lang="tr-TR" sz="3200" b="1" dirty="0" err="1"/>
              <a:t>cruise</a:t>
            </a:r>
            <a:r>
              <a:rPr lang="tr-TR" sz="3200" b="1" dirty="0"/>
              <a:t> gemilerinin en önemli duraklarından biri olmuş, hemen karşısında olan </a:t>
            </a:r>
            <a:r>
              <a:rPr lang="tr-TR" sz="3200" b="1" dirty="0" err="1"/>
              <a:t>Samos</a:t>
            </a:r>
            <a:r>
              <a:rPr lang="tr-TR" sz="3200" b="1" dirty="0"/>
              <a:t> Adası'nda kalan turistlerin feribotlarla günübirlik ziyaretlerinden faydalanılmıştır.</a:t>
            </a:r>
          </a:p>
          <a:p>
            <a:endParaRPr lang="tr-TR" dirty="0"/>
          </a:p>
        </p:txBody>
      </p:sp>
    </p:spTree>
    <p:extLst>
      <p:ext uri="{BB962C8B-B14F-4D97-AF65-F5344CB8AC3E}">
        <p14:creationId xmlns:p14="http://schemas.microsoft.com/office/powerpoint/2010/main" val="9309571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3141" y="1282889"/>
            <a:ext cx="9799092" cy="5773003"/>
          </a:xfrm>
        </p:spPr>
        <p:txBody>
          <a:bodyPr>
            <a:normAutofit/>
          </a:bodyPr>
          <a:lstStyle/>
          <a:p>
            <a:r>
              <a:rPr lang="tr-TR" sz="3200" b="1" dirty="0"/>
              <a:t>Diana Travel, </a:t>
            </a:r>
            <a:r>
              <a:rPr lang="tr-TR" sz="3200" b="1" dirty="0" err="1"/>
              <a:t>Samos</a:t>
            </a:r>
            <a:r>
              <a:rPr lang="tr-TR" sz="3200" b="1" dirty="0"/>
              <a:t> ve Kuşadası arasında feribot seferi yaparak ve bu yolla Kuşadası bölgesindeki tarihi yerleri görmeye gelen tur operatörü misafirlerine günübirlik çevre turları düzenleyerek iş dünyasına önemli bir adım atmıştır. İlk charter uçuşlarının İzmir Havalimanında başlaması, Türk turizm tarihine yön veren önemli gelişmelerden biri olmuştur. </a:t>
            </a:r>
            <a:endParaRPr lang="tr-TR" sz="3200" dirty="0"/>
          </a:p>
        </p:txBody>
      </p:sp>
    </p:spTree>
    <p:extLst>
      <p:ext uri="{BB962C8B-B14F-4D97-AF65-F5344CB8AC3E}">
        <p14:creationId xmlns:p14="http://schemas.microsoft.com/office/powerpoint/2010/main" val="5028014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3743" y="320447"/>
            <a:ext cx="8911687" cy="1280890"/>
          </a:xfrm>
        </p:spPr>
        <p:txBody>
          <a:bodyPr>
            <a:normAutofit fontScale="90000"/>
          </a:bodyPr>
          <a:lstStyle/>
          <a:p>
            <a:r>
              <a:rPr lang="tr-TR" sz="5400" b="1" dirty="0">
                <a:solidFill>
                  <a:srgbClr val="00B0F0"/>
                </a:solidFill>
              </a:rPr>
              <a:t>Geçmişten Günümüze Faaliyetler</a:t>
            </a:r>
            <a:r>
              <a:rPr lang="tr-TR" dirty="0"/>
              <a:t/>
            </a:r>
            <a:br>
              <a:rPr lang="tr-TR" dirty="0"/>
            </a:br>
            <a:endParaRPr lang="tr-TR" dirty="0"/>
          </a:p>
        </p:txBody>
      </p:sp>
      <p:sp>
        <p:nvSpPr>
          <p:cNvPr id="3" name="İçerik Yer Tutucusu 2"/>
          <p:cNvSpPr>
            <a:spLocks noGrp="1"/>
          </p:cNvSpPr>
          <p:nvPr>
            <p:ph idx="1"/>
          </p:nvPr>
        </p:nvSpPr>
        <p:spPr>
          <a:xfrm>
            <a:off x="2333618" y="2215487"/>
            <a:ext cx="8915400" cy="3777622"/>
          </a:xfrm>
        </p:spPr>
        <p:txBody>
          <a:bodyPr>
            <a:normAutofit/>
          </a:bodyPr>
          <a:lstStyle/>
          <a:p>
            <a:r>
              <a:rPr lang="tr-TR" sz="3200" b="1" dirty="0"/>
              <a:t>1977 yılında hizmet vermeye başlayan Diana Travel, 1998 yılına geldiğinde, turizmin diğer sahil kentlerinde, özellikle de Antalya bölgesinde hızlı gelişmesi sonucu şirket merkezini Antalya’ya taşımıştır. </a:t>
            </a:r>
            <a:endParaRPr lang="tr-TR" sz="3200" dirty="0"/>
          </a:p>
        </p:txBody>
      </p:sp>
    </p:spTree>
    <p:extLst>
      <p:ext uri="{BB962C8B-B14F-4D97-AF65-F5344CB8AC3E}">
        <p14:creationId xmlns:p14="http://schemas.microsoft.com/office/powerpoint/2010/main" val="11297335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07075" y="1737816"/>
            <a:ext cx="8915400" cy="3777622"/>
          </a:xfrm>
        </p:spPr>
        <p:txBody>
          <a:bodyPr/>
          <a:lstStyle/>
          <a:p>
            <a:r>
              <a:rPr lang="tr-TR" sz="3200" b="1" dirty="0"/>
              <a:t>Firma merkez ofisi Antalya’da olmak üzere İstanbul, Side, Beldibi, Alanya, Kuşadası, Marmaris, Bodrum ve Fethiye ile toplam 9 şubede ülkemizi ziyaret eden turistlere en yüksek profesyonellik standartlarında servis sağlamaktadır.</a:t>
            </a:r>
          </a:p>
          <a:p>
            <a:endParaRPr lang="tr-TR" dirty="0"/>
          </a:p>
        </p:txBody>
      </p:sp>
    </p:spTree>
    <p:extLst>
      <p:ext uri="{BB962C8B-B14F-4D97-AF65-F5344CB8AC3E}">
        <p14:creationId xmlns:p14="http://schemas.microsoft.com/office/powerpoint/2010/main" val="20050840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8550" y="796118"/>
            <a:ext cx="9703558" cy="5823045"/>
          </a:xfrm>
        </p:spPr>
        <p:txBody>
          <a:bodyPr>
            <a:normAutofit/>
          </a:bodyPr>
          <a:lstStyle/>
          <a:p>
            <a:r>
              <a:rPr lang="tr-TR" sz="3200" b="1" dirty="0"/>
              <a:t>1979 Yılında, </a:t>
            </a:r>
            <a:r>
              <a:rPr lang="tr-TR" sz="3200" b="1" dirty="0" err="1"/>
              <a:t>Paloma</a:t>
            </a:r>
            <a:r>
              <a:rPr lang="tr-TR" sz="3200" b="1" dirty="0"/>
              <a:t> </a:t>
            </a:r>
            <a:r>
              <a:rPr lang="tr-TR" sz="3200" b="1" dirty="0" err="1"/>
              <a:t>Hotels</a:t>
            </a:r>
            <a:r>
              <a:rPr lang="tr-TR" sz="3200" b="1" dirty="0"/>
              <a:t> markasıyla otelcilik sektörüne adımını atan Diana Travel, günümüzde Side’de </a:t>
            </a:r>
            <a:r>
              <a:rPr lang="tr-TR" sz="3200" b="1" dirty="0" err="1"/>
              <a:t>Sentido</a:t>
            </a:r>
            <a:r>
              <a:rPr lang="tr-TR" sz="3200" b="1" dirty="0"/>
              <a:t> </a:t>
            </a:r>
            <a:r>
              <a:rPr lang="tr-TR" sz="3200" b="1" dirty="0" err="1"/>
              <a:t>Perissia</a:t>
            </a:r>
            <a:r>
              <a:rPr lang="tr-TR" sz="3200" b="1" dirty="0"/>
              <a:t> ve </a:t>
            </a:r>
            <a:r>
              <a:rPr lang="tr-TR" sz="3200" b="1" dirty="0" err="1"/>
              <a:t>Paloma</a:t>
            </a:r>
            <a:r>
              <a:rPr lang="tr-TR" sz="3200" b="1" dirty="0"/>
              <a:t> </a:t>
            </a:r>
            <a:r>
              <a:rPr lang="tr-TR" sz="3200" b="1" dirty="0" err="1"/>
              <a:t>Oceana</a:t>
            </a:r>
            <a:r>
              <a:rPr lang="tr-TR" sz="3200" b="1" dirty="0"/>
              <a:t> </a:t>
            </a:r>
            <a:r>
              <a:rPr lang="tr-TR" sz="3200" b="1" dirty="0" err="1"/>
              <a:t>Resort</a:t>
            </a:r>
            <a:r>
              <a:rPr lang="tr-TR" sz="3200" b="1" dirty="0"/>
              <a:t>, Belek’ te </a:t>
            </a:r>
            <a:r>
              <a:rPr lang="tr-TR" sz="3200" b="1" dirty="0" err="1"/>
              <a:t>Paloma</a:t>
            </a:r>
            <a:r>
              <a:rPr lang="tr-TR" sz="3200" b="1" dirty="0"/>
              <a:t> </a:t>
            </a:r>
            <a:r>
              <a:rPr lang="tr-TR" sz="3200" b="1" dirty="0" err="1"/>
              <a:t>Grida</a:t>
            </a:r>
            <a:r>
              <a:rPr lang="tr-TR" sz="3200" b="1" dirty="0"/>
              <a:t> </a:t>
            </a:r>
            <a:r>
              <a:rPr lang="tr-TR" sz="3200" b="1" dirty="0" err="1"/>
              <a:t>Resort</a:t>
            </a:r>
            <a:r>
              <a:rPr lang="tr-TR" sz="3200" b="1" dirty="0"/>
              <a:t> &amp; </a:t>
            </a:r>
            <a:r>
              <a:rPr lang="tr-TR" sz="3200" b="1" dirty="0" err="1"/>
              <a:t>Spa</a:t>
            </a:r>
            <a:r>
              <a:rPr lang="tr-TR" sz="3200" b="1" dirty="0"/>
              <a:t>, Kemer’de </a:t>
            </a:r>
            <a:r>
              <a:rPr lang="tr-TR" sz="3200" b="1" dirty="0" err="1"/>
              <a:t>Renaissance</a:t>
            </a:r>
            <a:r>
              <a:rPr lang="tr-TR" sz="3200" b="1" dirty="0"/>
              <a:t> Antalya </a:t>
            </a:r>
            <a:r>
              <a:rPr lang="tr-TR" sz="3200" b="1" dirty="0" err="1"/>
              <a:t>Beach</a:t>
            </a:r>
            <a:r>
              <a:rPr lang="tr-TR" sz="3200" b="1" dirty="0"/>
              <a:t> </a:t>
            </a:r>
            <a:r>
              <a:rPr lang="tr-TR" sz="3200" b="1" dirty="0" err="1"/>
              <a:t>Resort</a:t>
            </a:r>
            <a:r>
              <a:rPr lang="tr-TR" sz="3200" b="1" dirty="0"/>
              <a:t> &amp; </a:t>
            </a:r>
            <a:r>
              <a:rPr lang="tr-TR" sz="3200" b="1" dirty="0" err="1"/>
              <a:t>Spa</a:t>
            </a:r>
            <a:r>
              <a:rPr lang="tr-TR" sz="3200" b="1" dirty="0"/>
              <a:t> ve </a:t>
            </a:r>
            <a:r>
              <a:rPr lang="tr-TR" sz="3200" b="1" dirty="0" err="1"/>
              <a:t>Sentido</a:t>
            </a:r>
            <a:r>
              <a:rPr lang="tr-TR" sz="3200" b="1" dirty="0"/>
              <a:t> Sultan Beldibi, </a:t>
            </a:r>
            <a:r>
              <a:rPr lang="tr-TR" sz="3200" b="1" dirty="0" err="1"/>
              <a:t>Kuşadasın’da</a:t>
            </a:r>
            <a:r>
              <a:rPr lang="tr-TR" sz="3200" b="1" dirty="0"/>
              <a:t> </a:t>
            </a:r>
            <a:r>
              <a:rPr lang="tr-TR" sz="3200" b="1" dirty="0" err="1"/>
              <a:t>Sentido</a:t>
            </a:r>
            <a:r>
              <a:rPr lang="tr-TR" sz="3200" b="1" dirty="0"/>
              <a:t> Marina </a:t>
            </a:r>
            <a:r>
              <a:rPr lang="tr-TR" sz="3200" b="1" dirty="0" err="1"/>
              <a:t>Suites</a:t>
            </a:r>
            <a:r>
              <a:rPr lang="tr-TR" sz="3200" b="1" dirty="0"/>
              <a:t>, İzmir’de </a:t>
            </a:r>
            <a:r>
              <a:rPr lang="tr-TR" sz="3200" b="1" dirty="0" err="1"/>
              <a:t>Paloma</a:t>
            </a:r>
            <a:r>
              <a:rPr lang="tr-TR" sz="3200" b="1" dirty="0"/>
              <a:t> </a:t>
            </a:r>
            <a:r>
              <a:rPr lang="tr-TR" sz="3200" b="1" dirty="0" err="1"/>
              <a:t>Pasha</a:t>
            </a:r>
            <a:r>
              <a:rPr lang="tr-TR" sz="3200" b="1" dirty="0"/>
              <a:t> </a:t>
            </a:r>
            <a:r>
              <a:rPr lang="tr-TR" sz="3200" b="1" dirty="0" err="1"/>
              <a:t>Resort</a:t>
            </a:r>
            <a:r>
              <a:rPr lang="tr-TR" sz="3200" b="1" dirty="0"/>
              <a:t> ve </a:t>
            </a:r>
            <a:r>
              <a:rPr lang="tr-TR" sz="3200" b="1" dirty="0" err="1"/>
              <a:t>Paloma</a:t>
            </a:r>
            <a:r>
              <a:rPr lang="tr-TR" sz="3200" b="1" dirty="0"/>
              <a:t> Club Sultan olmak üzere 5 ve 4 yıldızlı </a:t>
            </a:r>
            <a:r>
              <a:rPr lang="tr-TR" sz="3200" b="1" dirty="0" err="1"/>
              <a:t>delux</a:t>
            </a:r>
            <a:r>
              <a:rPr lang="tr-TR" sz="3200" b="1" dirty="0"/>
              <a:t> </a:t>
            </a:r>
            <a:r>
              <a:rPr lang="tr-TR" sz="3200" b="1" dirty="0" err="1"/>
              <a:t>resort</a:t>
            </a:r>
            <a:r>
              <a:rPr lang="tr-TR" sz="3200" b="1" dirty="0"/>
              <a:t> otellerinin sahibi ve işletmecisidir.</a:t>
            </a:r>
          </a:p>
          <a:p>
            <a:endParaRPr lang="tr-TR" dirty="0"/>
          </a:p>
        </p:txBody>
      </p:sp>
    </p:spTree>
    <p:extLst>
      <p:ext uri="{BB962C8B-B14F-4D97-AF65-F5344CB8AC3E}">
        <p14:creationId xmlns:p14="http://schemas.microsoft.com/office/powerpoint/2010/main" val="1411727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5400" b="1" dirty="0">
                <a:solidFill>
                  <a:srgbClr val="00B0F0"/>
                </a:solidFill>
              </a:rPr>
              <a:t>38 Yıllık Tecrübe</a:t>
            </a:r>
            <a:r>
              <a:rPr lang="tr-TR" dirty="0"/>
              <a:t/>
            </a:r>
            <a:br>
              <a:rPr lang="tr-TR" dirty="0"/>
            </a:br>
            <a:endParaRPr lang="tr-TR" dirty="0"/>
          </a:p>
        </p:txBody>
      </p:sp>
      <p:sp>
        <p:nvSpPr>
          <p:cNvPr id="3" name="İçerik Yer Tutucusu 2"/>
          <p:cNvSpPr>
            <a:spLocks noGrp="1"/>
          </p:cNvSpPr>
          <p:nvPr>
            <p:ph idx="1"/>
          </p:nvPr>
        </p:nvSpPr>
        <p:spPr>
          <a:xfrm>
            <a:off x="2466382" y="1905000"/>
            <a:ext cx="8915400" cy="4608394"/>
          </a:xfrm>
        </p:spPr>
        <p:txBody>
          <a:bodyPr>
            <a:normAutofit/>
          </a:bodyPr>
          <a:lstStyle/>
          <a:p>
            <a:r>
              <a:rPr lang="tr-TR" sz="3200" b="1" dirty="0"/>
              <a:t>Turizm potansiyeli açısından önemli bir yere sahip olan Türkiye’de, kurum olarak daima en iyiyi hedefleyen Diana Travel, tatil yapmayı herkesin hakkı olarak görmekte ve adının temsil edildiği her yerde güvenilir ve aynı kalitede hizmet sunmaktadır. </a:t>
            </a:r>
            <a:endParaRPr lang="tr-TR" sz="3200" dirty="0"/>
          </a:p>
        </p:txBody>
      </p:sp>
    </p:spTree>
    <p:extLst>
      <p:ext uri="{BB962C8B-B14F-4D97-AF65-F5344CB8AC3E}">
        <p14:creationId xmlns:p14="http://schemas.microsoft.com/office/powerpoint/2010/main" val="42462984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3141" y="1009935"/>
            <a:ext cx="9948767" cy="4872250"/>
          </a:xfrm>
        </p:spPr>
        <p:txBody>
          <a:bodyPr>
            <a:noAutofit/>
          </a:bodyPr>
          <a:lstStyle/>
          <a:p>
            <a:r>
              <a:rPr lang="tr-TR" sz="3200" b="1" dirty="0"/>
              <a:t>1977 Yılından 2015 yılına kadar gelinen süreçte, Türk turizminin ilk beş firmasından biri olarak yaşamına devam eden Diana Travel, her yıl kendisi üzerinden Türkiye’ ye gelen 1.200.000’ in üzerinde ziyaretçiye, 130 araçlık son model otobüs filosu ve 3000’nin üzerinde çalışanı ile profesyonel standartlarda servis sağlamaktadır.</a:t>
            </a:r>
          </a:p>
          <a:p>
            <a:r>
              <a:rPr lang="tr-TR" sz="3200" b="1" dirty="0"/>
              <a:t>Kurulduğu günden itibaren değişen dünyanın izlerini takip ederek 38 yılı geride bırakan Diana Travel, emin adımlarla yoluna devam etmektedir.</a:t>
            </a:r>
          </a:p>
          <a:p>
            <a:endParaRPr lang="tr-TR" sz="3200" dirty="0"/>
          </a:p>
        </p:txBody>
      </p:sp>
    </p:spTree>
    <p:extLst>
      <p:ext uri="{BB962C8B-B14F-4D97-AF65-F5344CB8AC3E}">
        <p14:creationId xmlns:p14="http://schemas.microsoft.com/office/powerpoint/2010/main" val="26123943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365</TotalTime>
  <Words>299</Words>
  <Application>Microsoft Macintosh PowerPoint</Application>
  <PresentationFormat>Custom</PresentationFormat>
  <Paragraphs>15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Duman</vt:lpstr>
      <vt:lpstr>DIANA</vt:lpstr>
      <vt:lpstr>HAKKINDA…</vt:lpstr>
      <vt:lpstr>PowerPoint Presentation</vt:lpstr>
      <vt:lpstr>PowerPoint Presentation</vt:lpstr>
      <vt:lpstr>Geçmişten Günümüze Faaliyetler </vt:lpstr>
      <vt:lpstr>PowerPoint Presentation</vt:lpstr>
      <vt:lpstr>PowerPoint Presentation</vt:lpstr>
      <vt:lpstr>38 Yıllık Tecrübe </vt:lpstr>
      <vt:lpstr>PowerPoint Presentation</vt:lpstr>
      <vt:lpstr>PowerPoint Presentation</vt:lpstr>
      <vt:lpstr>PowerPoint Presentation</vt:lpstr>
      <vt:lpstr>KAYNAKÇA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DİANA</dc:title>
  <dc:creator>narin</dc:creator>
  <cp:lastModifiedBy>azade</cp:lastModifiedBy>
  <cp:revision>41</cp:revision>
  <dcterms:created xsi:type="dcterms:W3CDTF">2015-11-16T20:55:53Z</dcterms:created>
  <dcterms:modified xsi:type="dcterms:W3CDTF">2017-11-06T21:03:05Z</dcterms:modified>
</cp:coreProperties>
</file>