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Lst>
  <p:sldIdLst>
    <p:sldId id="256" r:id="rId2"/>
    <p:sldId id="273" r:id="rId3"/>
    <p:sldId id="274" r:id="rId4"/>
    <p:sldId id="275" r:id="rId5"/>
    <p:sldId id="276" r:id="rId6"/>
    <p:sldId id="277" r:id="rId7"/>
    <p:sldId id="278" r:id="rId8"/>
    <p:sldId id="279" r:id="rId9"/>
    <p:sldId id="280"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C77D"/>
    <a:srgbClr val="20478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5" autoAdjust="0"/>
    <p:restoredTop sz="96433" autoAdjust="0"/>
  </p:normalViewPr>
  <p:slideViewPr>
    <p:cSldViewPr snapToGrid="0">
      <p:cViewPr varScale="1">
        <p:scale>
          <a:sx n="87" d="100"/>
          <a:sy n="87" d="100"/>
        </p:scale>
        <p:origin x="648" y="90"/>
      </p:cViewPr>
      <p:guideLst>
        <p:guide orient="horz" pos="2160"/>
        <p:guide pos="3840"/>
      </p:guideLst>
    </p:cSldViewPr>
  </p:slideViewPr>
  <p:outlineViewPr>
    <p:cViewPr>
      <p:scale>
        <a:sx n="33" d="100"/>
        <a:sy n="33" d="100"/>
      </p:scale>
      <p:origin x="0" y="0"/>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dirty="0" smtClean="0"/>
              <a:t>Asıl alt başlık stilini düzenlemek için tıklatın</a:t>
            </a:r>
            <a:endParaRPr lang="en-US" dirty="0"/>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28.11.2017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dirty="0"/>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userDrawn="1"/>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1310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8268733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21F69-E93F-40C2-85AE-E33A1B82552E}" type="datetimeFigureOut">
              <a:rPr lang="tr-TR" smtClean="0"/>
              <a:t>28.11.2017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0761378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28.11.2017</a:t>
            </a:fld>
            <a:endParaRPr lang="tr-TR"/>
          </a:p>
        </p:txBody>
      </p:sp>
      <p:sp>
        <p:nvSpPr>
          <p:cNvPr id="5" name="Footer Placeholder 4"/>
          <p:cNvSpPr>
            <a:spLocks noGrp="1"/>
          </p:cNvSpPr>
          <p:nvPr>
            <p:ph type="ftr" sz="quarter" idx="11"/>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23457567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28.11.2017</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0262855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dirty="0"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dirty="0" smtClean="0"/>
              <a:t>Asıl metin stillerini düzenlemek için tıklatın</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21F69-E93F-40C2-85AE-E33A1B82552E}" type="datetimeFigureOut">
              <a:rPr lang="tr-TR" smtClean="0"/>
              <a:t>28.11.2017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2219802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21F69-E93F-40C2-85AE-E33A1B82552E}" type="datetimeFigureOut">
              <a:rPr lang="tr-TR" smtClean="0"/>
              <a:t>28.11.2017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559142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p>
            <a:fld id="{4AD21F69-E93F-40C2-85AE-E33A1B82552E}" type="datetimeFigureOut">
              <a:rPr lang="tr-TR" smtClean="0"/>
              <a:t>28.11.2017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12896202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AD21F69-E93F-40C2-85AE-E33A1B82552E}" type="datetimeFigureOut">
              <a:rPr lang="tr-TR" smtClean="0"/>
              <a:t>28.11.2017</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4249281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28.11.2017</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spTree>
    <p:extLst>
      <p:ext uri="{BB962C8B-B14F-4D97-AF65-F5344CB8AC3E}">
        <p14:creationId xmlns:p14="http://schemas.microsoft.com/office/powerpoint/2010/main" val="4023192438"/>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AD21F69-E93F-40C2-85AE-E33A1B82552E}" type="datetimeFigureOut">
              <a:rPr lang="tr-TR" smtClean="0"/>
              <a:t>28.11.2017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F3592AE-DCF9-45D3-B358-91B0C2FA4252}" type="slidenum">
              <a:rPr lang="tr-TR" smtClean="0"/>
              <a:t>‹#›</a:t>
            </a:fld>
            <a:endParaRPr lang="tr-TR"/>
          </a:p>
        </p:txBody>
      </p:sp>
    </p:spTree>
    <p:extLst>
      <p:ext uri="{BB962C8B-B14F-4D97-AF65-F5344CB8AC3E}">
        <p14:creationId xmlns:p14="http://schemas.microsoft.com/office/powerpoint/2010/main" val="376502266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AD21F69-E93F-40C2-85AE-E33A1B82552E}" type="datetimeFigureOut">
              <a:rPr lang="tr-TR" smtClean="0"/>
              <a:pPr/>
              <a:t>28.11.2017</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8F3592AE-DCF9-45D3-B358-91B0C2FA4252}" type="slidenum">
              <a:rPr lang="tr-TR" smtClean="0"/>
              <a:pPr/>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3786647"/>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dhmi.gov.tr/getBinaryFile.aspx?Type=1&amp;dosyaID=567"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dirty="0" smtClean="0"/>
              <a:t>Akım ve gerilim ölçme</a:t>
            </a:r>
            <a:endParaRPr lang="tr-TR" sz="3600" dirty="0">
              <a:latin typeface="Times New Roman" panose="02020603050405020304" pitchFamily="18" charset="0"/>
              <a:cs typeface="Times New Roman" panose="02020603050405020304" pitchFamily="18" charset="0"/>
            </a:endParaRPr>
          </a:p>
        </p:txBody>
      </p:sp>
      <p:sp>
        <p:nvSpPr>
          <p:cNvPr id="3" name="Alt Başlık 2"/>
          <p:cNvSpPr>
            <a:spLocks noGrp="1"/>
          </p:cNvSpPr>
          <p:nvPr>
            <p:ph type="subTitle" idx="1"/>
          </p:nvPr>
        </p:nvSpPr>
        <p:spPr/>
        <p:txBody>
          <a:bodyPr/>
          <a:lstStyle/>
          <a:p>
            <a:r>
              <a:rPr lang="tr-TR" dirty="0" smtClean="0"/>
              <a:t>NET 103 ÖLÇME TEKNİĞİ</a:t>
            </a:r>
            <a:endParaRPr lang="tr-TR" dirty="0"/>
          </a:p>
          <a:p>
            <a:r>
              <a:rPr lang="tr-TR" dirty="0" err="1"/>
              <a:t>Öğr</a:t>
            </a:r>
            <a:r>
              <a:rPr lang="tr-TR" dirty="0"/>
              <a:t>. Gör. Taner DİNDAR</a:t>
            </a:r>
          </a:p>
        </p:txBody>
      </p:sp>
    </p:spTree>
    <p:extLst>
      <p:ext uri="{BB962C8B-B14F-4D97-AF65-F5344CB8AC3E}">
        <p14:creationId xmlns:p14="http://schemas.microsoft.com/office/powerpoint/2010/main" val="27590128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smtClean="0"/>
              <a:t>[1] </a:t>
            </a:r>
            <a:r>
              <a:rPr lang="tr-TR" dirty="0" smtClean="0">
                <a:hlinkClick r:id="rId2"/>
              </a:rPr>
              <a:t>www.dhmi.gov.tr/getBinaryFile.aspx?Type=1&amp;dosyaID=567</a:t>
            </a:r>
            <a:r>
              <a:rPr lang="tr-TR" dirty="0" smtClean="0"/>
              <a:t> (Erişim </a:t>
            </a:r>
            <a:r>
              <a:rPr lang="tr-TR" dirty="0"/>
              <a:t>tar: </a:t>
            </a:r>
            <a:r>
              <a:rPr lang="tr-TR" dirty="0" smtClean="0"/>
              <a:t>19.11.2017)</a:t>
            </a:r>
          </a:p>
          <a:p>
            <a:endParaRPr lang="tr-TR" dirty="0"/>
          </a:p>
          <a:p>
            <a:endParaRPr lang="tr-TR" dirty="0"/>
          </a:p>
          <a:p>
            <a:endParaRPr lang="tr-TR" dirty="0"/>
          </a:p>
        </p:txBody>
      </p:sp>
    </p:spTree>
    <p:extLst>
      <p:ext uri="{BB962C8B-B14F-4D97-AF65-F5344CB8AC3E}">
        <p14:creationId xmlns:p14="http://schemas.microsoft.com/office/powerpoint/2010/main" val="2922314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DİNLEDİĞİNİZ İÇİN TEŞEKKÜRLER…</a:t>
            </a:r>
            <a:endParaRPr lang="tr-TR" dirty="0"/>
          </a:p>
        </p:txBody>
      </p:sp>
      <p:sp>
        <p:nvSpPr>
          <p:cNvPr id="3" name="İçerik Yer Tutucusu 2"/>
          <p:cNvSpPr>
            <a:spLocks noGrp="1"/>
          </p:cNvSpPr>
          <p:nvPr>
            <p:ph idx="1"/>
          </p:nvPr>
        </p:nvSpPr>
        <p:spPr/>
        <p:txBody>
          <a:bodyPr/>
          <a:lstStyle/>
          <a:p>
            <a:pPr marL="0" indent="0">
              <a:buNone/>
            </a:pPr>
            <a:r>
              <a:rPr lang="tr-TR" b="1" dirty="0" smtClean="0">
                <a:solidFill>
                  <a:schemeClr val="bg1"/>
                </a:solidFill>
              </a:rPr>
              <a:t>(1791 </a:t>
            </a:r>
            <a:r>
              <a:rPr lang="tr-TR" b="1" dirty="0">
                <a:solidFill>
                  <a:schemeClr val="bg1"/>
                </a:solidFill>
              </a:rPr>
              <a:t>- 1867)</a:t>
            </a:r>
            <a:br>
              <a:rPr lang="tr-TR" b="1" dirty="0">
                <a:solidFill>
                  <a:schemeClr val="bg1"/>
                </a:solidFill>
              </a:rPr>
            </a:br>
            <a:endParaRPr lang="tr-TR" sz="2800" dirty="0"/>
          </a:p>
          <a:p>
            <a:endParaRPr lang="tr-TR" dirty="0"/>
          </a:p>
        </p:txBody>
      </p:sp>
    </p:spTree>
    <p:extLst>
      <p:ext uri="{BB962C8B-B14F-4D97-AF65-F5344CB8AC3E}">
        <p14:creationId xmlns:p14="http://schemas.microsoft.com/office/powerpoint/2010/main" val="2970790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GERİLİM </a:t>
            </a:r>
            <a:r>
              <a:rPr lang="tr-TR" dirty="0"/>
              <a:t>ÖLÇME</a:t>
            </a:r>
          </a:p>
        </p:txBody>
      </p:sp>
      <p:sp>
        <p:nvSpPr>
          <p:cNvPr id="3" name="İçerik Yer Tutucusu 2"/>
          <p:cNvSpPr>
            <a:spLocks noGrp="1"/>
          </p:cNvSpPr>
          <p:nvPr>
            <p:ph idx="1"/>
          </p:nvPr>
        </p:nvSpPr>
        <p:spPr/>
        <p:txBody>
          <a:bodyPr>
            <a:normAutofit/>
          </a:bodyPr>
          <a:lstStyle/>
          <a:p>
            <a:pPr algn="just"/>
            <a:r>
              <a:rPr lang="tr-TR" sz="2600" dirty="0"/>
              <a:t>Bir elektrik devresinde akımın geçişini sağlayan etki olup iki nokta arasındaki potansiyel fark olarak ifade edilir. (V) harfi ile gösterilir. Gerilim birimi </a:t>
            </a:r>
            <a:r>
              <a:rPr lang="tr-TR" sz="2600" dirty="0" smtClean="0"/>
              <a:t>volttur[1].</a:t>
            </a:r>
            <a:endParaRPr lang="tr-TR" sz="2600" dirty="0"/>
          </a:p>
        </p:txBody>
      </p:sp>
    </p:spTree>
    <p:extLst>
      <p:ext uri="{BB962C8B-B14F-4D97-AF65-F5344CB8AC3E}">
        <p14:creationId xmlns:p14="http://schemas.microsoft.com/office/powerpoint/2010/main" val="1130382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GERİLİM ÖLÇME</a:t>
            </a:r>
          </a:p>
        </p:txBody>
      </p:sp>
      <p:sp>
        <p:nvSpPr>
          <p:cNvPr id="3" name="İçerik Yer Tutucusu 2"/>
          <p:cNvSpPr>
            <a:spLocks noGrp="1"/>
          </p:cNvSpPr>
          <p:nvPr>
            <p:ph idx="1"/>
          </p:nvPr>
        </p:nvSpPr>
        <p:spPr/>
        <p:txBody>
          <a:bodyPr>
            <a:normAutofit/>
          </a:bodyPr>
          <a:lstStyle/>
          <a:p>
            <a:pPr algn="just"/>
            <a:r>
              <a:rPr lang="tr-TR" sz="2400" dirty="0"/>
              <a:t>Elektrik devrelerinde gerilim ölçmeye yarayan ölçü aletlerine voltmetre denir. Voltmetreler devreye paralel bağlanır ve “V” harfi ile gösterilirler. Voltmetreler devreye paralel olarak bağlandıklarından kaynağın veya devrenin gerilimini düşürecek kadar akım çekmemelidirler. Bu da voltmetrelerin iç direncinin yüksek olmasını gerektirir. Elektrik devrelerinde voltmetrenin yanlışlıkla seri bağlanması durumunda iç direnci çok fazla olduğundan kaynak geriliminin büyük bir kısmı voltmetre üzerinde düşeceğinden alıcı düzgün olarak çalışmaz. Eğer alıcı yüksek akımlı ise bu durumda voltmetre seri bağlanacak olursa yanarak kullanılmaz hale </a:t>
            </a:r>
            <a:r>
              <a:rPr lang="tr-TR" sz="2400" dirty="0" smtClean="0"/>
              <a:t>gelebilir[1]. </a:t>
            </a:r>
            <a:endParaRPr lang="tr-TR" sz="2400" dirty="0"/>
          </a:p>
        </p:txBody>
      </p:sp>
    </p:spTree>
    <p:extLst>
      <p:ext uri="{BB962C8B-B14F-4D97-AF65-F5344CB8AC3E}">
        <p14:creationId xmlns:p14="http://schemas.microsoft.com/office/powerpoint/2010/main" val="35006316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GERİLİM ÖLÇME</a:t>
            </a:r>
          </a:p>
        </p:txBody>
      </p:sp>
      <p:sp>
        <p:nvSpPr>
          <p:cNvPr id="3" name="İçerik Yer Tutucusu 2"/>
          <p:cNvSpPr>
            <a:spLocks noGrp="1"/>
          </p:cNvSpPr>
          <p:nvPr>
            <p:ph idx="1"/>
          </p:nvPr>
        </p:nvSpPr>
        <p:spPr/>
        <p:txBody>
          <a:bodyPr>
            <a:normAutofit/>
          </a:bodyPr>
          <a:lstStyle/>
          <a:p>
            <a:pPr algn="just"/>
            <a:r>
              <a:rPr lang="tr-TR" sz="2400" dirty="0"/>
              <a:t>Gerilim ölçme işleminde en önemli noktalardan biri yapılacak gerilim ölçümüne uygun voltmetre seçmektir. bu seçimim doğru yapılması, ölçümün doğruluğu, ölçüm yapan kişinin ve ölçü aletinin güvenliği için önemlidir. Voltmetre seçimi yapılırken aşağıda belirtilen hususlara kesinlikle dikkat </a:t>
            </a:r>
            <a:r>
              <a:rPr lang="tr-TR" sz="2400" dirty="0" smtClean="0"/>
              <a:t>edilmelidir[1]: </a:t>
            </a:r>
            <a:endParaRPr lang="tr-TR" sz="2400" dirty="0"/>
          </a:p>
        </p:txBody>
      </p:sp>
    </p:spTree>
    <p:extLst>
      <p:ext uri="{BB962C8B-B14F-4D97-AF65-F5344CB8AC3E}">
        <p14:creationId xmlns:p14="http://schemas.microsoft.com/office/powerpoint/2010/main" val="2658488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GERİLİM ÖLÇME</a:t>
            </a:r>
          </a:p>
        </p:txBody>
      </p:sp>
      <p:sp>
        <p:nvSpPr>
          <p:cNvPr id="3" name="İçerik Yer Tutucusu 2"/>
          <p:cNvSpPr>
            <a:spLocks noGrp="1"/>
          </p:cNvSpPr>
          <p:nvPr>
            <p:ph idx="1"/>
          </p:nvPr>
        </p:nvSpPr>
        <p:spPr/>
        <p:txBody>
          <a:bodyPr>
            <a:normAutofit/>
          </a:bodyPr>
          <a:lstStyle/>
          <a:p>
            <a:r>
              <a:rPr lang="tr-TR" sz="2400" dirty="0"/>
              <a:t>Voltmetreler devreye paralel bağlanır. </a:t>
            </a:r>
          </a:p>
          <a:p>
            <a:r>
              <a:rPr lang="tr-TR" sz="2400" dirty="0" smtClean="0"/>
              <a:t>Gerilim </a:t>
            </a:r>
            <a:r>
              <a:rPr lang="tr-TR" sz="2400" dirty="0"/>
              <a:t>çeşidine uygun(AC-DC) voltmetre seçilmelidir. </a:t>
            </a:r>
          </a:p>
          <a:p>
            <a:r>
              <a:rPr lang="tr-TR" sz="2400" dirty="0" smtClean="0"/>
              <a:t>Gerilimin </a:t>
            </a:r>
            <a:r>
              <a:rPr lang="tr-TR" sz="2400" dirty="0"/>
              <a:t>ölçme sınırı ölçülecek gerilimin değerinden mutlaka büyük </a:t>
            </a:r>
            <a:r>
              <a:rPr lang="tr-TR" sz="2400" dirty="0" smtClean="0"/>
              <a:t>olmalıdır [</a:t>
            </a:r>
            <a:r>
              <a:rPr lang="tr-TR" sz="2400" dirty="0"/>
              <a:t>1</a:t>
            </a:r>
            <a:r>
              <a:rPr lang="tr-TR" sz="2400" dirty="0" smtClean="0"/>
              <a:t>].</a:t>
            </a:r>
            <a:endParaRPr lang="tr-TR" sz="2400" dirty="0"/>
          </a:p>
        </p:txBody>
      </p:sp>
    </p:spTree>
    <p:extLst>
      <p:ext uri="{BB962C8B-B14F-4D97-AF65-F5344CB8AC3E}">
        <p14:creationId xmlns:p14="http://schemas.microsoft.com/office/powerpoint/2010/main" val="2199369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GERİLİM ÖLÇME</a:t>
            </a:r>
          </a:p>
        </p:txBody>
      </p:sp>
      <p:sp>
        <p:nvSpPr>
          <p:cNvPr id="3" name="İçerik Yer Tutucusu 2"/>
          <p:cNvSpPr>
            <a:spLocks noGrp="1"/>
          </p:cNvSpPr>
          <p:nvPr>
            <p:ph idx="1"/>
          </p:nvPr>
        </p:nvSpPr>
        <p:spPr/>
        <p:txBody>
          <a:bodyPr>
            <a:normAutofit/>
          </a:bodyPr>
          <a:lstStyle/>
          <a:p>
            <a:pPr algn="just"/>
            <a:r>
              <a:rPr lang="tr-TR" sz="2600" dirty="0"/>
              <a:t>Alternatif gerilim ölçmelerinde voltmetreye bağlanan giriş ve çıkış uçları farklılık göstermezken doğru akımda “+” ve “–“ uçlar doğru bağlanmalıdır. Aksi </a:t>
            </a:r>
            <a:r>
              <a:rPr lang="tr-TR" sz="2600" dirty="0" smtClean="0"/>
              <a:t>takdirde analog </a:t>
            </a:r>
            <a:r>
              <a:rPr lang="tr-TR" sz="2600" dirty="0"/>
              <a:t>ölçü aletlerinde ibre ters sapar, dijital ölçü aletlerinde gerilim değeri önünde (─) ifadesi </a:t>
            </a:r>
            <a:r>
              <a:rPr lang="tr-TR" sz="2600" dirty="0" smtClean="0"/>
              <a:t>görünür[1].</a:t>
            </a:r>
            <a:endParaRPr lang="tr-TR" sz="2600" dirty="0"/>
          </a:p>
        </p:txBody>
      </p:sp>
    </p:spTree>
    <p:extLst>
      <p:ext uri="{BB962C8B-B14F-4D97-AF65-F5344CB8AC3E}">
        <p14:creationId xmlns:p14="http://schemas.microsoft.com/office/powerpoint/2010/main" val="18828114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GERİLİM ÖLÇME</a:t>
            </a:r>
          </a:p>
        </p:txBody>
      </p:sp>
      <p:sp>
        <p:nvSpPr>
          <p:cNvPr id="3" name="İçerik Yer Tutucusu 2"/>
          <p:cNvSpPr>
            <a:spLocks noGrp="1"/>
          </p:cNvSpPr>
          <p:nvPr>
            <p:ph idx="1"/>
          </p:nvPr>
        </p:nvSpPr>
        <p:spPr/>
        <p:txBody>
          <a:bodyPr>
            <a:normAutofit/>
          </a:bodyPr>
          <a:lstStyle/>
          <a:p>
            <a:pPr algn="just"/>
            <a:r>
              <a:rPr lang="tr-TR" sz="2600" dirty="0"/>
              <a:t>Ölçülecek gerilim değerine uygun hassasiyet ve yapıya sahip voltmetre seçilmelidir. </a:t>
            </a:r>
          </a:p>
          <a:p>
            <a:pPr algn="just"/>
            <a:r>
              <a:rPr lang="tr-TR" sz="2600" dirty="0" smtClean="0"/>
              <a:t>10 </a:t>
            </a:r>
            <a:r>
              <a:rPr lang="tr-TR" sz="2600" dirty="0" err="1"/>
              <a:t>mV’luk</a:t>
            </a:r>
            <a:r>
              <a:rPr lang="tr-TR" sz="2600" dirty="0"/>
              <a:t> gerilim, </a:t>
            </a:r>
            <a:r>
              <a:rPr lang="tr-TR" sz="2600" dirty="0" err="1"/>
              <a:t>kV</a:t>
            </a:r>
            <a:r>
              <a:rPr lang="tr-TR" sz="2600" dirty="0"/>
              <a:t> seviyesinde ölçüm yapan voltmetre ile ölçülemez. </a:t>
            </a:r>
          </a:p>
          <a:p>
            <a:pPr algn="just"/>
            <a:r>
              <a:rPr lang="tr-TR" sz="2600" dirty="0" smtClean="0"/>
              <a:t>Voltmetre </a:t>
            </a:r>
            <a:r>
              <a:rPr lang="tr-TR" sz="2600" dirty="0"/>
              <a:t>gerilimi ölçülecek kaynak veya alıcının uçlarına </a:t>
            </a:r>
            <a:r>
              <a:rPr lang="tr-TR" sz="2600" dirty="0" smtClean="0"/>
              <a:t>bağlanmalıdır[1].</a:t>
            </a:r>
            <a:endParaRPr lang="tr-TR" sz="2600" dirty="0"/>
          </a:p>
        </p:txBody>
      </p:sp>
    </p:spTree>
    <p:extLst>
      <p:ext uri="{BB962C8B-B14F-4D97-AF65-F5344CB8AC3E}">
        <p14:creationId xmlns:p14="http://schemas.microsoft.com/office/powerpoint/2010/main" val="20631057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GERİLİM ÖLÇME</a:t>
            </a:r>
          </a:p>
        </p:txBody>
      </p:sp>
      <p:sp>
        <p:nvSpPr>
          <p:cNvPr id="3" name="İçerik Yer Tutucusu 2"/>
          <p:cNvSpPr>
            <a:spLocks noGrp="1"/>
          </p:cNvSpPr>
          <p:nvPr>
            <p:ph idx="1"/>
          </p:nvPr>
        </p:nvSpPr>
        <p:spPr/>
        <p:txBody>
          <a:bodyPr>
            <a:normAutofit/>
          </a:bodyPr>
          <a:lstStyle/>
          <a:p>
            <a:pPr algn="just"/>
            <a:r>
              <a:rPr lang="tr-TR" sz="2600" dirty="0"/>
              <a:t>Enerji altında, sabit voltmetrelerin bağlantısı yapılmamalı ve yapılmış bağlantıya müdahale edilmemelidir. Ancak taşınabilir ve </a:t>
            </a:r>
            <a:r>
              <a:rPr lang="tr-TR" sz="2600" dirty="0" err="1"/>
              <a:t>problar</a:t>
            </a:r>
            <a:r>
              <a:rPr lang="tr-TR" sz="2600" dirty="0"/>
              <a:t> vasıtası ile ölçüm yapılabilecek voltmetreler ile gerekli önlemler alındıktan sonra ölçüm </a:t>
            </a:r>
            <a:r>
              <a:rPr lang="tr-TR" sz="2600" dirty="0" smtClean="0"/>
              <a:t>yapılabilir[1].</a:t>
            </a:r>
            <a:endParaRPr lang="tr-TR" sz="2600" dirty="0"/>
          </a:p>
        </p:txBody>
      </p:sp>
    </p:spTree>
    <p:extLst>
      <p:ext uri="{BB962C8B-B14F-4D97-AF65-F5344CB8AC3E}">
        <p14:creationId xmlns:p14="http://schemas.microsoft.com/office/powerpoint/2010/main" val="2279292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GERİLİM ÖLÇME</a:t>
            </a:r>
          </a:p>
        </p:txBody>
      </p:sp>
      <p:sp>
        <p:nvSpPr>
          <p:cNvPr id="3" name="İçerik Yer Tutucusu 2"/>
          <p:cNvSpPr>
            <a:spLocks noGrp="1"/>
          </p:cNvSpPr>
          <p:nvPr>
            <p:ph idx="1"/>
          </p:nvPr>
        </p:nvSpPr>
        <p:spPr/>
        <p:txBody>
          <a:bodyPr/>
          <a:lstStyle/>
          <a:p>
            <a:r>
              <a:rPr lang="tr-TR" dirty="0" smtClean="0"/>
              <a:t>Deneylerimizde şebeke gerilimi ölçerek efektif, maksimum </a:t>
            </a:r>
            <a:r>
              <a:rPr lang="tr-TR" smtClean="0"/>
              <a:t>değerleri </a:t>
            </a:r>
            <a:r>
              <a:rPr lang="tr-TR" smtClean="0"/>
              <a:t>bulacağız.</a:t>
            </a:r>
            <a:endParaRPr lang="tr-TR" dirty="0"/>
          </a:p>
        </p:txBody>
      </p:sp>
    </p:spTree>
    <p:extLst>
      <p:ext uri="{BB962C8B-B14F-4D97-AF65-F5344CB8AC3E}">
        <p14:creationId xmlns:p14="http://schemas.microsoft.com/office/powerpoint/2010/main" val="21533797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Geçmişe bakış">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1460</TotalTime>
  <Words>343</Words>
  <Application>Microsoft Office PowerPoint</Application>
  <PresentationFormat>Geniş ekran</PresentationFormat>
  <Paragraphs>28</Paragraphs>
  <Slides>11</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11</vt:i4>
      </vt:variant>
    </vt:vector>
  </HeadingPairs>
  <TitlesOfParts>
    <vt:vector size="14" baseType="lpstr">
      <vt:lpstr>Calibri</vt:lpstr>
      <vt:lpstr>Times New Roman</vt:lpstr>
      <vt:lpstr>Geçmişe bakış</vt:lpstr>
      <vt:lpstr>Akım ve gerilim ölçme</vt:lpstr>
      <vt:lpstr>GERİLİM ÖLÇME</vt:lpstr>
      <vt:lpstr>GERİLİM ÖLÇME</vt:lpstr>
      <vt:lpstr>GERİLİM ÖLÇME</vt:lpstr>
      <vt:lpstr>GERİLİM ÖLÇME</vt:lpstr>
      <vt:lpstr>GERİLİM ÖLÇME</vt:lpstr>
      <vt:lpstr>GERİLİM ÖLÇME</vt:lpstr>
      <vt:lpstr>GERİLİM ÖLÇME</vt:lpstr>
      <vt:lpstr>GERİLİM ÖLÇME</vt:lpstr>
      <vt:lpstr>KAYNAKLAR</vt:lpstr>
      <vt:lpstr>DİNLEDİĞİNİZ İÇİN TEŞEKKÜRLER…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 KONU</dc:title>
  <dc:creator>ufuk</dc:creator>
  <cp:lastModifiedBy>Taner</cp:lastModifiedBy>
  <cp:revision>90</cp:revision>
  <dcterms:created xsi:type="dcterms:W3CDTF">2017-11-14T11:12:27Z</dcterms:created>
  <dcterms:modified xsi:type="dcterms:W3CDTF">2017-11-28T16:25:29Z</dcterms:modified>
</cp:coreProperties>
</file>