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72" r:id="rId3"/>
    <p:sldId id="256" r:id="rId4"/>
    <p:sldId id="264" r:id="rId5"/>
    <p:sldId id="258" r:id="rId6"/>
    <p:sldId id="259" r:id="rId7"/>
    <p:sldId id="260" r:id="rId8"/>
    <p:sldId id="271" r:id="rId9"/>
    <p:sldId id="261" r:id="rId10"/>
    <p:sldId id="262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7"/>
    <p:restoredTop sz="94705"/>
  </p:normalViewPr>
  <p:slideViewPr>
    <p:cSldViewPr snapToGrid="0" snapToObjects="1">
      <p:cViewPr varScale="1">
        <p:scale>
          <a:sx n="86" d="100"/>
          <a:sy n="86" d="100"/>
        </p:scale>
        <p:origin x="64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926A3-AF4F-B942-AC71-D568FF92A905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FD23-6996-E748-8EC9-12229FDB7F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35320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926A3-AF4F-B942-AC71-D568FF92A905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FD23-6996-E748-8EC9-12229FDB7F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4558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926A3-AF4F-B942-AC71-D568FF92A905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FD23-6996-E748-8EC9-12229FDB7F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0140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926A3-AF4F-B942-AC71-D568FF92A905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FD23-6996-E748-8EC9-12229FDB7F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280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926A3-AF4F-B942-AC71-D568FF92A905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FD23-6996-E748-8EC9-12229FDB7F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24681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926A3-AF4F-B942-AC71-D568FF92A905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FD23-6996-E748-8EC9-12229FDB7F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36239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926A3-AF4F-B942-AC71-D568FF92A905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8" name="Alt 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FD23-6996-E748-8EC9-12229FDB7F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1287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926A3-AF4F-B942-AC71-D568FF92A905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FD23-6996-E748-8EC9-12229FDB7F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40748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926A3-AF4F-B942-AC71-D568FF92A905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3" name="Alt 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FD23-6996-E748-8EC9-12229FDB7F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91267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çıklama Yazı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926A3-AF4F-B942-AC71-D568FF92A905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FD23-6996-E748-8EC9-12229FDB7F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5327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çıklama Yazı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926A3-AF4F-B942-AC71-D568FF92A905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FD23-6996-E748-8EC9-12229FDB7F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5678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926A3-AF4F-B942-AC71-D568FF92A905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8FD23-6996-E748-8EC9-12229FDB7F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653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2738304" y="1998246"/>
            <a:ext cx="65519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000" b="1" dirty="0"/>
              <a:t>REPRODUCTIVE HERD HEALTH</a:t>
            </a:r>
            <a:endParaRPr lang="tr-TR" sz="4000" b="1" dirty="0"/>
          </a:p>
        </p:txBody>
      </p:sp>
      <p:sp>
        <p:nvSpPr>
          <p:cNvPr id="5" name="Metin kutusu 4"/>
          <p:cNvSpPr txBox="1"/>
          <p:nvPr/>
        </p:nvSpPr>
        <p:spPr>
          <a:xfrm>
            <a:off x="4214348" y="4202136"/>
            <a:ext cx="3353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 err="1" smtClean="0"/>
              <a:t>Prof.Dr</a:t>
            </a:r>
            <a:r>
              <a:rPr lang="tr-TR" sz="2800" dirty="0" smtClean="0"/>
              <a:t>. Şükrü </a:t>
            </a:r>
            <a:r>
              <a:rPr lang="tr-TR" sz="2800" dirty="0" err="1" smtClean="0"/>
              <a:t>Küplülü</a:t>
            </a:r>
            <a:endParaRPr lang="tr-TR" sz="2800" dirty="0"/>
          </a:p>
        </p:txBody>
      </p:sp>
      <p:pic>
        <p:nvPicPr>
          <p:cNvPr id="6" name="Picture 4" descr="au_amble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60" y="160722"/>
            <a:ext cx="1763687" cy="1768936"/>
          </a:xfrm>
          <a:prstGeom prst="rect">
            <a:avLst/>
          </a:prstGeom>
        </p:spPr>
      </p:pic>
      <p:pic>
        <p:nvPicPr>
          <p:cNvPr id="7" name="Picture 5" descr="1067241575veteriner_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573" y="182606"/>
            <a:ext cx="1743456" cy="172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482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125" y="707887"/>
            <a:ext cx="8751875" cy="5647943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19921" y="0"/>
            <a:ext cx="40461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dirty="0" err="1"/>
              <a:t>Facility</a:t>
            </a:r>
            <a:r>
              <a:rPr lang="tr-TR" sz="4000" dirty="0"/>
              <a:t> Installation</a:t>
            </a:r>
            <a:endParaRPr lang="tr-TR" sz="4000" dirty="0"/>
          </a:p>
        </p:txBody>
      </p:sp>
      <p:sp>
        <p:nvSpPr>
          <p:cNvPr id="6" name="Metin kutusu 5"/>
          <p:cNvSpPr txBox="1"/>
          <p:nvPr/>
        </p:nvSpPr>
        <p:spPr>
          <a:xfrm>
            <a:off x="119921" y="2848132"/>
            <a:ext cx="3804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 err="1">
                <a:solidFill>
                  <a:srgbClr val="FF0000"/>
                </a:solidFill>
              </a:rPr>
              <a:t>cow</a:t>
            </a:r>
            <a:r>
              <a:rPr lang="tr-TR" sz="3600" dirty="0">
                <a:solidFill>
                  <a:srgbClr val="FF0000"/>
                </a:solidFill>
              </a:rPr>
              <a:t> </a:t>
            </a:r>
            <a:r>
              <a:rPr lang="tr-TR" sz="3600" dirty="0" err="1">
                <a:solidFill>
                  <a:srgbClr val="FF0000"/>
                </a:solidFill>
              </a:rPr>
              <a:t>compartments</a:t>
            </a:r>
            <a:endParaRPr lang="tr-TR" sz="3600" dirty="0">
              <a:solidFill>
                <a:srgbClr val="FF0000"/>
              </a:solidFill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8394491" y="6488668"/>
            <a:ext cx="3080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</a:t>
            </a:r>
            <a:r>
              <a:rPr lang="tr-TR" dirty="0" err="1" smtClean="0"/>
              <a:t>Küplülü</a:t>
            </a:r>
            <a:r>
              <a:rPr lang="tr-TR" dirty="0" smtClean="0"/>
              <a:t> ve </a:t>
            </a:r>
            <a:r>
              <a:rPr lang="tr-TR" dirty="0" err="1" smtClean="0"/>
              <a:t>vural</a:t>
            </a:r>
            <a:r>
              <a:rPr lang="tr-TR" smtClean="0"/>
              <a:t>, 2015 TİGEM)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4126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632" y="794479"/>
            <a:ext cx="8474439" cy="554636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19921" y="0"/>
            <a:ext cx="40461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dirty="0" err="1"/>
              <a:t>Facility</a:t>
            </a:r>
            <a:r>
              <a:rPr lang="tr-TR" sz="4000" dirty="0"/>
              <a:t> Installation</a:t>
            </a:r>
            <a:endParaRPr lang="tr-TR" sz="4000" dirty="0"/>
          </a:p>
        </p:txBody>
      </p:sp>
      <p:sp>
        <p:nvSpPr>
          <p:cNvPr id="6" name="Metin kutusu 5"/>
          <p:cNvSpPr txBox="1"/>
          <p:nvPr/>
        </p:nvSpPr>
        <p:spPr>
          <a:xfrm>
            <a:off x="8394491" y="6488668"/>
            <a:ext cx="3080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</a:t>
            </a:r>
            <a:r>
              <a:rPr lang="tr-TR" dirty="0" err="1" smtClean="0"/>
              <a:t>Küplülü</a:t>
            </a:r>
            <a:r>
              <a:rPr lang="tr-TR" dirty="0" smtClean="0"/>
              <a:t> ve </a:t>
            </a:r>
            <a:r>
              <a:rPr lang="tr-TR" dirty="0" err="1" smtClean="0"/>
              <a:t>vural</a:t>
            </a:r>
            <a:r>
              <a:rPr lang="tr-TR" dirty="0" smtClean="0"/>
              <a:t>, 2015 TİGEM)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62760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232" y="707885"/>
            <a:ext cx="10088381" cy="5423091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94491" y="6488668"/>
            <a:ext cx="3080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</a:t>
            </a:r>
            <a:r>
              <a:rPr lang="tr-TR" dirty="0" err="1" smtClean="0"/>
              <a:t>Küplülü</a:t>
            </a:r>
            <a:r>
              <a:rPr lang="tr-TR" dirty="0" smtClean="0"/>
              <a:t> ve </a:t>
            </a:r>
            <a:r>
              <a:rPr lang="tr-TR" dirty="0" err="1" smtClean="0"/>
              <a:t>vural</a:t>
            </a:r>
            <a:r>
              <a:rPr lang="tr-TR" dirty="0" smtClean="0"/>
              <a:t>, 2015 TİGEM)</a:t>
            </a:r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119921" y="0"/>
            <a:ext cx="40461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dirty="0" err="1"/>
              <a:t>Facility</a:t>
            </a:r>
            <a:r>
              <a:rPr lang="tr-TR" sz="4000" dirty="0"/>
              <a:t> Installation</a:t>
            </a:r>
            <a:endParaRPr lang="tr-TR" sz="4000" dirty="0"/>
          </a:p>
        </p:txBody>
      </p:sp>
    </p:spTree>
    <p:extLst>
      <p:ext uri="{BB962C8B-B14F-4D97-AF65-F5344CB8AC3E}">
        <p14:creationId xmlns:p14="http://schemas.microsoft.com/office/powerpoint/2010/main" val="1232725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751" y="962719"/>
            <a:ext cx="8404879" cy="5469077"/>
          </a:xfrm>
        </p:spPr>
      </p:pic>
      <p:sp>
        <p:nvSpPr>
          <p:cNvPr id="5" name="Metin kutusu 4"/>
          <p:cNvSpPr txBox="1"/>
          <p:nvPr/>
        </p:nvSpPr>
        <p:spPr>
          <a:xfrm>
            <a:off x="119921" y="0"/>
            <a:ext cx="40461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dirty="0" err="1"/>
              <a:t>Facility</a:t>
            </a:r>
            <a:r>
              <a:rPr lang="tr-TR" sz="4000" dirty="0"/>
              <a:t> Installation</a:t>
            </a:r>
            <a:endParaRPr lang="tr-TR" sz="4000" dirty="0"/>
          </a:p>
        </p:txBody>
      </p:sp>
    </p:spTree>
    <p:extLst>
      <p:ext uri="{BB962C8B-B14F-4D97-AF65-F5344CB8AC3E}">
        <p14:creationId xmlns:p14="http://schemas.microsoft.com/office/powerpoint/2010/main" val="237155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23" y="1169233"/>
            <a:ext cx="8779633" cy="5007730"/>
          </a:xfrm>
        </p:spPr>
      </p:pic>
      <p:sp>
        <p:nvSpPr>
          <p:cNvPr id="5" name="Metin kutusu 4"/>
          <p:cNvSpPr txBox="1"/>
          <p:nvPr/>
        </p:nvSpPr>
        <p:spPr>
          <a:xfrm>
            <a:off x="119921" y="0"/>
            <a:ext cx="40461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dirty="0" err="1"/>
              <a:t>Facility</a:t>
            </a:r>
            <a:r>
              <a:rPr lang="tr-TR" sz="4000" dirty="0"/>
              <a:t> Installation</a:t>
            </a:r>
            <a:endParaRPr lang="tr-TR" sz="4000" dirty="0"/>
          </a:p>
        </p:txBody>
      </p:sp>
    </p:spTree>
    <p:extLst>
      <p:ext uri="{BB962C8B-B14F-4D97-AF65-F5344CB8AC3E}">
        <p14:creationId xmlns:p14="http://schemas.microsoft.com/office/powerpoint/2010/main" val="137537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3" y="1244184"/>
            <a:ext cx="8624735" cy="4932779"/>
          </a:xfrm>
        </p:spPr>
      </p:pic>
      <p:sp>
        <p:nvSpPr>
          <p:cNvPr id="5" name="Metin kutusu 4"/>
          <p:cNvSpPr txBox="1"/>
          <p:nvPr/>
        </p:nvSpPr>
        <p:spPr>
          <a:xfrm>
            <a:off x="119921" y="0"/>
            <a:ext cx="40461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dirty="0" err="1"/>
              <a:t>Facility</a:t>
            </a:r>
            <a:r>
              <a:rPr lang="tr-TR" sz="4000" dirty="0"/>
              <a:t> Installation</a:t>
            </a:r>
            <a:endParaRPr lang="tr-TR" sz="4000" dirty="0"/>
          </a:p>
        </p:txBody>
      </p:sp>
    </p:spTree>
    <p:extLst>
      <p:ext uri="{BB962C8B-B14F-4D97-AF65-F5344CB8AC3E}">
        <p14:creationId xmlns:p14="http://schemas.microsoft.com/office/powerpoint/2010/main" val="906660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216" y="959371"/>
            <a:ext cx="9144000" cy="5239062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19921" y="0"/>
            <a:ext cx="40461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dirty="0" err="1"/>
              <a:t>Facility</a:t>
            </a:r>
            <a:r>
              <a:rPr lang="tr-TR" sz="4000" dirty="0"/>
              <a:t> Installation</a:t>
            </a:r>
            <a:endParaRPr lang="tr-TR" sz="4000" dirty="0"/>
          </a:p>
        </p:txBody>
      </p:sp>
      <p:sp>
        <p:nvSpPr>
          <p:cNvPr id="6" name="Metin kutusu 5"/>
          <p:cNvSpPr txBox="1"/>
          <p:nvPr/>
        </p:nvSpPr>
        <p:spPr>
          <a:xfrm>
            <a:off x="8394491" y="6488668"/>
            <a:ext cx="3080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</a:t>
            </a:r>
            <a:r>
              <a:rPr lang="tr-TR" dirty="0" err="1" smtClean="0"/>
              <a:t>Küplülü</a:t>
            </a:r>
            <a:r>
              <a:rPr lang="tr-TR" dirty="0" smtClean="0"/>
              <a:t> ve </a:t>
            </a:r>
            <a:r>
              <a:rPr lang="tr-TR" dirty="0" err="1" smtClean="0"/>
              <a:t>vural</a:t>
            </a:r>
            <a:r>
              <a:rPr lang="tr-TR" dirty="0" smtClean="0"/>
              <a:t>, 2015 TİGEM)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25236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73308" y="262863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tr-TR" sz="4800" b="1" dirty="0"/>
              <a:t>FACILITY INSTALLATION</a:t>
            </a:r>
            <a:endParaRPr lang="tr-TR" sz="4800" b="1" dirty="0"/>
          </a:p>
        </p:txBody>
      </p:sp>
    </p:spTree>
    <p:extLst>
      <p:ext uri="{BB962C8B-B14F-4D97-AF65-F5344CB8AC3E}">
        <p14:creationId xmlns:p14="http://schemas.microsoft.com/office/powerpoint/2010/main" val="1000832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109182" y="0"/>
            <a:ext cx="49912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dirty="0"/>
              <a:t>FACILITY INSTALLATION</a:t>
            </a:r>
            <a:endParaRPr lang="tr-TR" sz="40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546" y="0"/>
            <a:ext cx="7292454" cy="6455391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204716" y="1950422"/>
            <a:ext cx="365170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rgbClr val="FF0000"/>
                </a:solidFill>
              </a:rPr>
              <a:t>Geographical Area</a:t>
            </a:r>
          </a:p>
          <a:p>
            <a:r>
              <a:rPr lang="en-US" sz="3600" u="sng" dirty="0">
                <a:solidFill>
                  <a:srgbClr val="FF0000"/>
                </a:solidFill>
              </a:rPr>
              <a:t>Facility installation</a:t>
            </a:r>
          </a:p>
          <a:p>
            <a:r>
              <a:rPr lang="en-US" sz="3600" u="sng" dirty="0">
                <a:solidFill>
                  <a:srgbClr val="FF0000"/>
                </a:solidFill>
              </a:rPr>
              <a:t>Animal selection</a:t>
            </a:r>
            <a:endParaRPr lang="tr-TR" sz="1600" dirty="0"/>
          </a:p>
        </p:txBody>
      </p:sp>
      <p:sp>
        <p:nvSpPr>
          <p:cNvPr id="2" name="Metin kutusu 1"/>
          <p:cNvSpPr txBox="1"/>
          <p:nvPr/>
        </p:nvSpPr>
        <p:spPr>
          <a:xfrm>
            <a:off x="8394491" y="6488668"/>
            <a:ext cx="3080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</a:t>
            </a:r>
            <a:r>
              <a:rPr lang="tr-TR" dirty="0" err="1" smtClean="0"/>
              <a:t>Küplülü</a:t>
            </a:r>
            <a:r>
              <a:rPr lang="tr-TR" dirty="0" smtClean="0"/>
              <a:t> ve </a:t>
            </a:r>
            <a:r>
              <a:rPr lang="tr-TR" dirty="0" err="1" smtClean="0"/>
              <a:t>vural</a:t>
            </a:r>
            <a:r>
              <a:rPr lang="tr-TR" dirty="0" smtClean="0"/>
              <a:t>, 2015 TİGEM)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1751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http://www.michigan.gov/images/MDA_NewCowHouse_51246_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5146" y="959369"/>
            <a:ext cx="9157547" cy="5378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Metin kutusu 2"/>
          <p:cNvSpPr txBox="1"/>
          <p:nvPr/>
        </p:nvSpPr>
        <p:spPr>
          <a:xfrm>
            <a:off x="109182" y="0"/>
            <a:ext cx="4033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dirty="0" err="1"/>
              <a:t>Facility</a:t>
            </a:r>
            <a:r>
              <a:rPr lang="tr-TR" sz="4000" dirty="0"/>
              <a:t> </a:t>
            </a:r>
            <a:r>
              <a:rPr lang="tr-TR" sz="4000" dirty="0" err="1"/>
              <a:t>installation</a:t>
            </a:r>
            <a:endParaRPr lang="tr-TR" sz="4000" dirty="0"/>
          </a:p>
        </p:txBody>
      </p:sp>
      <p:sp>
        <p:nvSpPr>
          <p:cNvPr id="4" name="Metin kutusu 3"/>
          <p:cNvSpPr txBox="1"/>
          <p:nvPr/>
        </p:nvSpPr>
        <p:spPr>
          <a:xfrm>
            <a:off x="8394491" y="6488668"/>
            <a:ext cx="3080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</a:t>
            </a:r>
            <a:r>
              <a:rPr lang="tr-TR" dirty="0" err="1" smtClean="0"/>
              <a:t>Küplülü</a:t>
            </a:r>
            <a:r>
              <a:rPr lang="tr-TR" dirty="0" smtClean="0"/>
              <a:t> ve </a:t>
            </a:r>
            <a:r>
              <a:rPr lang="tr-TR" dirty="0" err="1" smtClean="0"/>
              <a:t>vural</a:t>
            </a:r>
            <a:r>
              <a:rPr lang="tr-TR" smtClean="0"/>
              <a:t>, 2015 TİGEM)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230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205"/>
            <a:ext cx="5513696" cy="598454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696" y="573205"/>
            <a:ext cx="6177887" cy="5984543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0" y="-134681"/>
            <a:ext cx="4033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dirty="0" err="1"/>
              <a:t>Facility</a:t>
            </a:r>
            <a:r>
              <a:rPr lang="tr-TR" sz="4000" dirty="0"/>
              <a:t> </a:t>
            </a:r>
            <a:r>
              <a:rPr lang="tr-TR" sz="4000" dirty="0" err="1"/>
              <a:t>installation</a:t>
            </a:r>
            <a:endParaRPr lang="tr-TR" sz="4000" dirty="0"/>
          </a:p>
        </p:txBody>
      </p:sp>
      <p:sp>
        <p:nvSpPr>
          <p:cNvPr id="7" name="Metin kutusu 6"/>
          <p:cNvSpPr txBox="1"/>
          <p:nvPr/>
        </p:nvSpPr>
        <p:spPr>
          <a:xfrm>
            <a:off x="8394491" y="6488668"/>
            <a:ext cx="3080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</a:t>
            </a:r>
            <a:r>
              <a:rPr lang="tr-TR" dirty="0" err="1" smtClean="0"/>
              <a:t>Küplülü</a:t>
            </a:r>
            <a:r>
              <a:rPr lang="tr-TR" dirty="0" smtClean="0"/>
              <a:t> ve </a:t>
            </a:r>
            <a:r>
              <a:rPr lang="tr-TR" dirty="0" err="1" smtClean="0"/>
              <a:t>vural</a:t>
            </a:r>
            <a:r>
              <a:rPr lang="tr-TR" smtClean="0"/>
              <a:t>, 2015 TİGEM)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3903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0" y="-83685"/>
            <a:ext cx="4033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dirty="0" err="1"/>
              <a:t>Facility</a:t>
            </a:r>
            <a:r>
              <a:rPr lang="tr-TR" sz="4000" dirty="0"/>
              <a:t> </a:t>
            </a:r>
            <a:r>
              <a:rPr lang="tr-TR" sz="4000" dirty="0" err="1"/>
              <a:t>installation</a:t>
            </a:r>
            <a:endParaRPr lang="tr-TR" sz="40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612" y="962167"/>
            <a:ext cx="8302388" cy="5648495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0" y="769301"/>
            <a:ext cx="962167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>
                <a:solidFill>
                  <a:srgbClr val="FF0000"/>
                </a:solidFill>
              </a:rPr>
              <a:t>What should be considered in the installation of the </a:t>
            </a:r>
            <a:r>
              <a:rPr lang="en-US" sz="4000" u="sng" dirty="0" smtClean="0">
                <a:solidFill>
                  <a:srgbClr val="FF0000"/>
                </a:solidFill>
              </a:rPr>
              <a:t>plant</a:t>
            </a:r>
            <a:r>
              <a:rPr lang="tr-TR" sz="4000" u="sng" dirty="0" smtClean="0">
                <a:solidFill>
                  <a:srgbClr val="FF0000"/>
                </a:solidFill>
              </a:rPr>
              <a:t>?</a:t>
            </a:r>
            <a:endParaRPr lang="en-US" sz="4000" u="sng" dirty="0">
              <a:solidFill>
                <a:srgbClr val="FF00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 selection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Infrastructure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supply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Climate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Access to the market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grassland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 sections</a:t>
            </a:r>
            <a:endParaRPr lang="tr-TR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8394491" y="6488668"/>
            <a:ext cx="3080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</a:t>
            </a:r>
            <a:r>
              <a:rPr lang="tr-TR" dirty="0" err="1" smtClean="0"/>
              <a:t>Küplülü</a:t>
            </a:r>
            <a:r>
              <a:rPr lang="tr-TR" dirty="0" smtClean="0"/>
              <a:t> ve </a:t>
            </a:r>
            <a:r>
              <a:rPr lang="tr-TR" dirty="0" err="1" smtClean="0"/>
              <a:t>vural</a:t>
            </a:r>
            <a:r>
              <a:rPr lang="tr-TR" smtClean="0"/>
              <a:t>, 2015 TİGEM)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0127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0" y="0"/>
            <a:ext cx="40461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dirty="0" err="1"/>
              <a:t>Facility</a:t>
            </a:r>
            <a:r>
              <a:rPr lang="tr-TR" sz="4000" dirty="0"/>
              <a:t> Installation</a:t>
            </a:r>
            <a:endParaRPr lang="tr-TR" sz="40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576" y="663716"/>
            <a:ext cx="8984776" cy="5677124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0" y="2743199"/>
            <a:ext cx="3115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err="1">
                <a:solidFill>
                  <a:srgbClr val="FF0000"/>
                </a:solidFill>
              </a:rPr>
              <a:t>Calf</a:t>
            </a:r>
            <a:r>
              <a:rPr lang="tr-TR" sz="3200" b="1" dirty="0">
                <a:solidFill>
                  <a:srgbClr val="FF0000"/>
                </a:solidFill>
              </a:rPr>
              <a:t> </a:t>
            </a:r>
            <a:r>
              <a:rPr lang="tr-TR" sz="3200" b="1" dirty="0" err="1">
                <a:solidFill>
                  <a:srgbClr val="FF0000"/>
                </a:solidFill>
              </a:rPr>
              <a:t>sections</a:t>
            </a:r>
            <a:endParaRPr lang="tr-TR" sz="3200" b="1" dirty="0">
              <a:solidFill>
                <a:srgbClr val="FF0000"/>
              </a:solidFill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8394491" y="6488668"/>
            <a:ext cx="3080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</a:t>
            </a:r>
            <a:r>
              <a:rPr lang="tr-TR" dirty="0" err="1" smtClean="0"/>
              <a:t>Küplülü</a:t>
            </a:r>
            <a:r>
              <a:rPr lang="tr-TR" dirty="0" smtClean="0"/>
              <a:t> ve </a:t>
            </a:r>
            <a:r>
              <a:rPr lang="tr-TR" dirty="0" err="1" smtClean="0"/>
              <a:t>vural</a:t>
            </a:r>
            <a:r>
              <a:rPr lang="tr-TR" smtClean="0"/>
              <a:t>, 2015 TİGEM)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67703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8394491" y="6488668"/>
            <a:ext cx="3080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</a:t>
            </a:r>
            <a:r>
              <a:rPr lang="tr-TR" dirty="0" err="1" smtClean="0"/>
              <a:t>Küplülü</a:t>
            </a:r>
            <a:r>
              <a:rPr lang="tr-TR" dirty="0" smtClean="0"/>
              <a:t> ve </a:t>
            </a:r>
            <a:r>
              <a:rPr lang="tr-TR" dirty="0" err="1" smtClean="0"/>
              <a:t>vural</a:t>
            </a:r>
            <a:r>
              <a:rPr lang="tr-TR" dirty="0" smtClean="0"/>
              <a:t>, 2015 TİGEM)</a:t>
            </a:r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0" y="0"/>
            <a:ext cx="40461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dirty="0" err="1"/>
              <a:t>Facility</a:t>
            </a:r>
            <a:r>
              <a:rPr lang="tr-TR" sz="4000" dirty="0"/>
              <a:t> Installation</a:t>
            </a:r>
            <a:endParaRPr lang="tr-TR" sz="40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78" y="707887"/>
            <a:ext cx="10677993" cy="578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100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0" y="-83685"/>
            <a:ext cx="40461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dirty="0" err="1"/>
              <a:t>Facility</a:t>
            </a:r>
            <a:r>
              <a:rPr lang="tr-TR" sz="4000" dirty="0"/>
              <a:t> Installation</a:t>
            </a:r>
            <a:endParaRPr lang="tr-TR" sz="40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963" y="609210"/>
            <a:ext cx="9054060" cy="5851551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0" y="2638269"/>
            <a:ext cx="3823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 err="1">
                <a:solidFill>
                  <a:srgbClr val="FF0000"/>
                </a:solidFill>
              </a:rPr>
              <a:t>Milking</a:t>
            </a:r>
            <a:r>
              <a:rPr lang="tr-TR" sz="3600" dirty="0">
                <a:solidFill>
                  <a:srgbClr val="FF0000"/>
                </a:solidFill>
              </a:rPr>
              <a:t> </a:t>
            </a:r>
            <a:r>
              <a:rPr lang="tr-TR" sz="3600" dirty="0" err="1">
                <a:solidFill>
                  <a:srgbClr val="FF0000"/>
                </a:solidFill>
              </a:rPr>
              <a:t>households</a:t>
            </a:r>
            <a:endParaRPr lang="tr-TR" sz="3600" dirty="0">
              <a:solidFill>
                <a:srgbClr val="FF0000"/>
              </a:solidFill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8394491" y="6488668"/>
            <a:ext cx="3080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</a:t>
            </a:r>
            <a:r>
              <a:rPr lang="tr-TR" dirty="0" err="1" smtClean="0"/>
              <a:t>Küplülü</a:t>
            </a:r>
            <a:r>
              <a:rPr lang="tr-TR" dirty="0" smtClean="0"/>
              <a:t> ve </a:t>
            </a:r>
            <a:r>
              <a:rPr lang="tr-TR" dirty="0" err="1" smtClean="0"/>
              <a:t>vural</a:t>
            </a:r>
            <a:r>
              <a:rPr lang="tr-TR" smtClean="0"/>
              <a:t>, 2015 TİGEM)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06581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161</Words>
  <Application>Microsoft Office PowerPoint</Application>
  <PresentationFormat>Geniş ekran</PresentationFormat>
  <Paragraphs>42</Paragraphs>
  <Slides>16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Teması</vt:lpstr>
      <vt:lpstr>PowerPoint Sunusu</vt:lpstr>
      <vt:lpstr>FACILITY INSTALLATION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Microsoft Office Kullanıcısı</dc:creator>
  <cp:lastModifiedBy>MOY</cp:lastModifiedBy>
  <cp:revision>11</cp:revision>
  <dcterms:created xsi:type="dcterms:W3CDTF">2018-01-16T20:04:14Z</dcterms:created>
  <dcterms:modified xsi:type="dcterms:W3CDTF">2020-01-03T13:22:14Z</dcterms:modified>
</cp:coreProperties>
</file>