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6D25407-5033-4D39-95A7-CEBE4C132D48}" type="datetimeFigureOut">
              <a:rPr lang="tr-TR" smtClean="0"/>
              <a:t>19.04.2018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5CA5323-A8A4-455E-BC7F-8A69CFAACC17}" type="slidenum">
              <a:rPr lang="tr-TR" smtClean="0"/>
              <a:t>‹#›</a:t>
            </a:fld>
            <a:endParaRPr lang="tr-TR"/>
          </a:p>
        </p:txBody>
      </p:sp>
    </p:spTree>
    <p:extLst>
      <p:ext uri="{BB962C8B-B14F-4D97-AF65-F5344CB8AC3E}">
        <p14:creationId xmlns:p14="http://schemas.microsoft.com/office/powerpoint/2010/main" val="39354211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D25407-5033-4D39-95A7-CEBE4C132D48}" type="datetimeFigureOut">
              <a:rPr lang="tr-TR" smtClean="0"/>
              <a:t>19.04.2018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5CA5323-A8A4-455E-BC7F-8A69CFAACC17}" type="slidenum">
              <a:rPr lang="tr-TR" smtClean="0"/>
              <a:t>‹#›</a:t>
            </a:fld>
            <a:endParaRPr lang="tr-TR"/>
          </a:p>
        </p:txBody>
      </p:sp>
    </p:spTree>
    <p:extLst>
      <p:ext uri="{BB962C8B-B14F-4D97-AF65-F5344CB8AC3E}">
        <p14:creationId xmlns:p14="http://schemas.microsoft.com/office/powerpoint/2010/main" val="17984407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D25407-5033-4D39-95A7-CEBE4C132D48}" type="datetimeFigureOut">
              <a:rPr lang="tr-TR" smtClean="0"/>
              <a:t>19.04.2018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5CA5323-A8A4-455E-BC7F-8A69CFAACC17}" type="slidenum">
              <a:rPr lang="tr-TR" smtClean="0"/>
              <a:t>‹#›</a:t>
            </a:fld>
            <a:endParaRPr lang="tr-TR"/>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8767355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D25407-5033-4D39-95A7-CEBE4C132D48}" type="datetimeFigureOut">
              <a:rPr lang="tr-TR" smtClean="0"/>
              <a:t>19.04.2018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5CA5323-A8A4-455E-BC7F-8A69CFAACC17}" type="slidenum">
              <a:rPr lang="tr-TR" smtClean="0"/>
              <a:t>‹#›</a:t>
            </a:fld>
            <a:endParaRPr lang="tr-TR"/>
          </a:p>
        </p:txBody>
      </p:sp>
    </p:spTree>
    <p:extLst>
      <p:ext uri="{BB962C8B-B14F-4D97-AF65-F5344CB8AC3E}">
        <p14:creationId xmlns:p14="http://schemas.microsoft.com/office/powerpoint/2010/main" val="11259787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D25407-5033-4D39-95A7-CEBE4C132D48}" type="datetimeFigureOut">
              <a:rPr lang="tr-TR" smtClean="0"/>
              <a:t>19.04.2018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5CA5323-A8A4-455E-BC7F-8A69CFAACC17}" type="slidenum">
              <a:rPr lang="tr-TR" smtClean="0"/>
              <a:t>‹#›</a:t>
            </a:fld>
            <a:endParaRPr lang="tr-TR"/>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1623733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D25407-5033-4D39-95A7-CEBE4C132D48}" type="datetimeFigureOut">
              <a:rPr lang="tr-TR" smtClean="0"/>
              <a:t>19.04.2018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5CA5323-A8A4-455E-BC7F-8A69CFAACC17}" type="slidenum">
              <a:rPr lang="tr-TR" smtClean="0"/>
              <a:t>‹#›</a:t>
            </a:fld>
            <a:endParaRPr lang="tr-TR"/>
          </a:p>
        </p:txBody>
      </p:sp>
    </p:spTree>
    <p:extLst>
      <p:ext uri="{BB962C8B-B14F-4D97-AF65-F5344CB8AC3E}">
        <p14:creationId xmlns:p14="http://schemas.microsoft.com/office/powerpoint/2010/main" val="6616135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D25407-5033-4D39-95A7-CEBE4C132D48}" type="datetimeFigureOut">
              <a:rPr lang="tr-TR" smtClean="0"/>
              <a:t>19.04.2018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5CA5323-A8A4-455E-BC7F-8A69CFAACC17}" type="slidenum">
              <a:rPr lang="tr-TR" smtClean="0"/>
              <a:t>‹#›</a:t>
            </a:fld>
            <a:endParaRPr lang="tr-TR"/>
          </a:p>
        </p:txBody>
      </p:sp>
    </p:spTree>
    <p:extLst>
      <p:ext uri="{BB962C8B-B14F-4D97-AF65-F5344CB8AC3E}">
        <p14:creationId xmlns:p14="http://schemas.microsoft.com/office/powerpoint/2010/main" val="26215994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D25407-5033-4D39-95A7-CEBE4C132D48}" type="datetimeFigureOut">
              <a:rPr lang="tr-TR" smtClean="0"/>
              <a:t>19.04.2018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5CA5323-A8A4-455E-BC7F-8A69CFAACC17}" type="slidenum">
              <a:rPr lang="tr-TR" smtClean="0"/>
              <a:t>‹#›</a:t>
            </a:fld>
            <a:endParaRPr lang="tr-TR"/>
          </a:p>
        </p:txBody>
      </p:sp>
    </p:spTree>
    <p:extLst>
      <p:ext uri="{BB962C8B-B14F-4D97-AF65-F5344CB8AC3E}">
        <p14:creationId xmlns:p14="http://schemas.microsoft.com/office/powerpoint/2010/main" val="9475352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D25407-5033-4D39-95A7-CEBE4C132D48}" type="datetimeFigureOut">
              <a:rPr lang="tr-TR" smtClean="0"/>
              <a:t>19.04.2018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5CA5323-A8A4-455E-BC7F-8A69CFAACC17}" type="slidenum">
              <a:rPr lang="tr-TR" smtClean="0"/>
              <a:t>‹#›</a:t>
            </a:fld>
            <a:endParaRPr lang="tr-TR"/>
          </a:p>
        </p:txBody>
      </p:sp>
    </p:spTree>
    <p:extLst>
      <p:ext uri="{BB962C8B-B14F-4D97-AF65-F5344CB8AC3E}">
        <p14:creationId xmlns:p14="http://schemas.microsoft.com/office/powerpoint/2010/main" val="18332371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D25407-5033-4D39-95A7-CEBE4C132D48}" type="datetimeFigureOut">
              <a:rPr lang="tr-TR" smtClean="0"/>
              <a:t>19.04.2018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5CA5323-A8A4-455E-BC7F-8A69CFAACC17}" type="slidenum">
              <a:rPr lang="tr-TR" smtClean="0"/>
              <a:t>‹#›</a:t>
            </a:fld>
            <a:endParaRPr lang="tr-TR"/>
          </a:p>
        </p:txBody>
      </p:sp>
    </p:spTree>
    <p:extLst>
      <p:ext uri="{BB962C8B-B14F-4D97-AF65-F5344CB8AC3E}">
        <p14:creationId xmlns:p14="http://schemas.microsoft.com/office/powerpoint/2010/main" val="1866106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6D25407-5033-4D39-95A7-CEBE4C132D48}" type="datetimeFigureOut">
              <a:rPr lang="tr-TR" smtClean="0"/>
              <a:t>19.04.2018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5CA5323-A8A4-455E-BC7F-8A69CFAACC17}" type="slidenum">
              <a:rPr lang="tr-TR" smtClean="0"/>
              <a:t>‹#›</a:t>
            </a:fld>
            <a:endParaRPr lang="tr-TR"/>
          </a:p>
        </p:txBody>
      </p:sp>
    </p:spTree>
    <p:extLst>
      <p:ext uri="{BB962C8B-B14F-4D97-AF65-F5344CB8AC3E}">
        <p14:creationId xmlns:p14="http://schemas.microsoft.com/office/powerpoint/2010/main" val="42836581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D25407-5033-4D39-95A7-CEBE4C132D48}" type="datetimeFigureOut">
              <a:rPr lang="tr-TR" smtClean="0"/>
              <a:t>19.04.2018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5CA5323-A8A4-455E-BC7F-8A69CFAACC17}" type="slidenum">
              <a:rPr lang="tr-TR" smtClean="0"/>
              <a:t>‹#›</a:t>
            </a:fld>
            <a:endParaRPr lang="tr-TR"/>
          </a:p>
        </p:txBody>
      </p:sp>
    </p:spTree>
    <p:extLst>
      <p:ext uri="{BB962C8B-B14F-4D97-AF65-F5344CB8AC3E}">
        <p14:creationId xmlns:p14="http://schemas.microsoft.com/office/powerpoint/2010/main" val="17588998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6D25407-5033-4D39-95A7-CEBE4C132D48}" type="datetimeFigureOut">
              <a:rPr lang="tr-TR" smtClean="0"/>
              <a:t>19.04.2018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C5CA5323-A8A4-455E-BC7F-8A69CFAACC17}" type="slidenum">
              <a:rPr lang="tr-TR" smtClean="0"/>
              <a:t>‹#›</a:t>
            </a:fld>
            <a:endParaRPr lang="tr-TR"/>
          </a:p>
        </p:txBody>
      </p:sp>
    </p:spTree>
    <p:extLst>
      <p:ext uri="{BB962C8B-B14F-4D97-AF65-F5344CB8AC3E}">
        <p14:creationId xmlns:p14="http://schemas.microsoft.com/office/powerpoint/2010/main" val="708628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D25407-5033-4D39-95A7-CEBE4C132D48}" type="datetimeFigureOut">
              <a:rPr lang="tr-TR" smtClean="0"/>
              <a:t>19.04.2018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C5CA5323-A8A4-455E-BC7F-8A69CFAACC17}" type="slidenum">
              <a:rPr lang="tr-TR" smtClean="0"/>
              <a:t>‹#›</a:t>
            </a:fld>
            <a:endParaRPr lang="tr-TR"/>
          </a:p>
        </p:txBody>
      </p:sp>
    </p:spTree>
    <p:extLst>
      <p:ext uri="{BB962C8B-B14F-4D97-AF65-F5344CB8AC3E}">
        <p14:creationId xmlns:p14="http://schemas.microsoft.com/office/powerpoint/2010/main" val="19956461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6D25407-5033-4D39-95A7-CEBE4C132D48}" type="datetimeFigureOut">
              <a:rPr lang="tr-TR" smtClean="0"/>
              <a:t>19.04.2018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5CA5323-A8A4-455E-BC7F-8A69CFAACC17}" type="slidenum">
              <a:rPr lang="tr-TR" smtClean="0"/>
              <a:t>‹#›</a:t>
            </a:fld>
            <a:endParaRPr lang="tr-TR"/>
          </a:p>
        </p:txBody>
      </p:sp>
    </p:spTree>
    <p:extLst>
      <p:ext uri="{BB962C8B-B14F-4D97-AF65-F5344CB8AC3E}">
        <p14:creationId xmlns:p14="http://schemas.microsoft.com/office/powerpoint/2010/main" val="1979751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6D25407-5033-4D39-95A7-CEBE4C132D48}" type="datetimeFigureOut">
              <a:rPr lang="tr-TR" smtClean="0"/>
              <a:t>19.04.2018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5CA5323-A8A4-455E-BC7F-8A69CFAACC17}" type="slidenum">
              <a:rPr lang="tr-TR" smtClean="0"/>
              <a:t>‹#›</a:t>
            </a:fld>
            <a:endParaRPr lang="tr-TR"/>
          </a:p>
        </p:txBody>
      </p:sp>
    </p:spTree>
    <p:extLst>
      <p:ext uri="{BB962C8B-B14F-4D97-AF65-F5344CB8AC3E}">
        <p14:creationId xmlns:p14="http://schemas.microsoft.com/office/powerpoint/2010/main" val="27404209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D25407-5033-4D39-95A7-CEBE4C132D48}" type="datetimeFigureOut">
              <a:rPr lang="tr-TR" smtClean="0"/>
              <a:t>19.04.2018</a:t>
            </a:fld>
            <a:endParaRPr lang="tr-TR"/>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C5CA5323-A8A4-455E-BC7F-8A69CFAACC17}" type="slidenum">
              <a:rPr lang="tr-TR" smtClean="0"/>
              <a:t>‹#›</a:t>
            </a:fld>
            <a:endParaRPr lang="tr-TR"/>
          </a:p>
        </p:txBody>
      </p:sp>
    </p:spTree>
    <p:extLst>
      <p:ext uri="{BB962C8B-B14F-4D97-AF65-F5344CB8AC3E}">
        <p14:creationId xmlns:p14="http://schemas.microsoft.com/office/powerpoint/2010/main" val="3826361802"/>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ENDÜSTRİ BİTKİLERİ</a:t>
            </a:r>
            <a:endParaRPr lang="tr-TR" dirty="0"/>
          </a:p>
        </p:txBody>
      </p:sp>
    </p:spTree>
    <p:extLst>
      <p:ext uri="{BB962C8B-B14F-4D97-AF65-F5344CB8AC3E}">
        <p14:creationId xmlns:p14="http://schemas.microsoft.com/office/powerpoint/2010/main" val="10146502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dirty="0" smtClean="0"/>
              <a:t>Endüstri bitkileri tarla bitkileri içerisinde milli ekonomimize katkıları yüksek olan önemli kültür bitkilerini kapsayan ve sanayinin gereksinim duyduğu hammaddeyi sağlayan bir grubu oluşturmaktadır. Örneğin, endüstri bitkilerinden pamuk, tütün, haşhaş ve şekerpancarı gibi bitkilerin ürünleri gerek ham (işlenmeden) gerekse de mamul (işlenmiş) madde olarak dünya pazarlarına ihraç edilmek suretiyle ülkemize döviz akışında büyük bir katma değer yaratmaktadır.</a:t>
            </a:r>
            <a:endParaRPr lang="tr-TR" dirty="0"/>
          </a:p>
        </p:txBody>
      </p:sp>
    </p:spTree>
    <p:extLst>
      <p:ext uri="{BB962C8B-B14F-4D97-AF65-F5344CB8AC3E}">
        <p14:creationId xmlns:p14="http://schemas.microsoft.com/office/powerpoint/2010/main" val="37504207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404664"/>
            <a:ext cx="8229600" cy="1575048"/>
          </a:xfrm>
        </p:spPr>
        <p:txBody>
          <a:bodyPr>
            <a:normAutofit/>
          </a:bodyPr>
          <a:lstStyle/>
          <a:p>
            <a:r>
              <a:rPr lang="tr-TR" dirty="0" smtClean="0"/>
              <a:t>ENDÜSTRİ BİTKİLERİNİN DİĞER TARLA BİTKİLERİNE GÖRE BAZI ÜSTÜNLÜKLERİ</a:t>
            </a:r>
            <a:endParaRPr lang="tr-TR" dirty="0"/>
          </a:p>
        </p:txBody>
      </p:sp>
      <p:sp>
        <p:nvSpPr>
          <p:cNvPr id="3" name="İçerik Yer Tutucusu 2"/>
          <p:cNvSpPr>
            <a:spLocks noGrp="1"/>
          </p:cNvSpPr>
          <p:nvPr>
            <p:ph idx="1"/>
          </p:nvPr>
        </p:nvSpPr>
        <p:spPr>
          <a:xfrm>
            <a:off x="395536" y="2492896"/>
            <a:ext cx="8229600" cy="4525963"/>
          </a:xfrm>
        </p:spPr>
        <p:txBody>
          <a:bodyPr>
            <a:normAutofit/>
          </a:bodyPr>
          <a:lstStyle/>
          <a:p>
            <a:r>
              <a:rPr lang="tr-TR" dirty="0" smtClean="0"/>
              <a:t>Bunlar sırasıyla şöyle sıralanabilir: </a:t>
            </a:r>
          </a:p>
          <a:p>
            <a:r>
              <a:rPr lang="tr-TR" dirty="0" smtClean="0"/>
              <a:t>1. Endüstri bitkiler sanayiye hammadde sağlar.</a:t>
            </a:r>
          </a:p>
          <a:p>
            <a:r>
              <a:rPr lang="tr-TR" dirty="0" smtClean="0"/>
              <a:t>2. Endüstri bitkileri diğer tarla bitkilerine göre </a:t>
            </a:r>
            <a:r>
              <a:rPr lang="tr-TR" dirty="0" err="1" smtClean="0"/>
              <a:t>prodüktif</a:t>
            </a:r>
            <a:r>
              <a:rPr lang="tr-TR" dirty="0" smtClean="0"/>
              <a:t> (verimli) bitkilerdir.</a:t>
            </a:r>
          </a:p>
          <a:p>
            <a:r>
              <a:rPr lang="tr-TR" dirty="0" smtClean="0"/>
              <a:t>3. Endüstri bitkileri toprak kültürünü yükseltir.</a:t>
            </a:r>
          </a:p>
          <a:p>
            <a:r>
              <a:rPr lang="tr-TR" dirty="0" smtClean="0"/>
              <a:t>4. Endüstri bitkileri çiftçi kültürünü yükseltir. Endüstri bitkilerinin yetiştirme teknikleri birbirinden farklılık gösterir.</a:t>
            </a:r>
          </a:p>
          <a:p>
            <a:pPr marL="0" indent="0">
              <a:buNone/>
            </a:pPr>
            <a:r>
              <a:rPr lang="tr-TR" dirty="0" smtClean="0"/>
              <a:t>5. Endüstri bitkileri ülkemiz gibi işgücü sahası az olan ülkelerde büyük istihdam sağlar.</a:t>
            </a:r>
            <a:endParaRPr lang="tr-TR" dirty="0"/>
          </a:p>
        </p:txBody>
      </p:sp>
    </p:spTree>
    <p:extLst>
      <p:ext uri="{BB962C8B-B14F-4D97-AF65-F5344CB8AC3E}">
        <p14:creationId xmlns:p14="http://schemas.microsoft.com/office/powerpoint/2010/main" val="35768447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ENDÜSTRİ BİTKİLERİNİN GRUPLANDIRILMASI </a:t>
            </a:r>
            <a:br>
              <a:rPr lang="tr-TR" dirty="0" smtClean="0"/>
            </a:br>
            <a:endParaRPr lang="tr-TR" dirty="0"/>
          </a:p>
        </p:txBody>
      </p:sp>
      <p:sp>
        <p:nvSpPr>
          <p:cNvPr id="3" name="İçerik Yer Tutucusu 2"/>
          <p:cNvSpPr>
            <a:spLocks noGrp="1"/>
          </p:cNvSpPr>
          <p:nvPr>
            <p:ph idx="1"/>
          </p:nvPr>
        </p:nvSpPr>
        <p:spPr/>
        <p:txBody>
          <a:bodyPr>
            <a:normAutofit lnSpcReduction="10000"/>
          </a:bodyPr>
          <a:lstStyle/>
          <a:p>
            <a:r>
              <a:rPr lang="tr-TR" dirty="0" smtClean="0"/>
              <a:t>Endüstri bitkileri 4 ana grup altında aşağıdaki gibi sınıflandırılmaktadır.</a:t>
            </a:r>
          </a:p>
          <a:p>
            <a:r>
              <a:rPr lang="tr-TR" dirty="0" smtClean="0"/>
              <a:t>1. Lif ve Kauçuk bitkileri </a:t>
            </a:r>
          </a:p>
          <a:p>
            <a:pPr marL="0" indent="0">
              <a:buNone/>
            </a:pPr>
            <a:r>
              <a:rPr lang="tr-TR" dirty="0" smtClean="0"/>
              <a:t>Bu grup içerisinde yer alan lif bitkileri içerisinde, başta pamuk, keten, kenevir, jüt, rami, hibiskus (kenaf), rosella, güneş keneviri, lif kabağı, kapok, manila keneviri ve sisal keneviri sayılabilir. Bu bitkilerden liflerin elde ediliş yerlerine göre sınıflandırıldığında; tohumundan lif elde edilen pamuk, saplarından lif elde edilenler, keten, kenevir, jüt, rami, kenaf, rosella, güneş keneviri, meyvesinden lif elde edilenler, lif kabağı ve kapok, yapraklarından lif elde edilenler de manila ve sisal kenevirleri olarak karşımıza çıkmaktadır.</a:t>
            </a:r>
          </a:p>
          <a:p>
            <a:pPr marL="0" indent="0">
              <a:buNone/>
            </a:pPr>
            <a:endParaRPr lang="tr-TR" dirty="0"/>
          </a:p>
        </p:txBody>
      </p:sp>
    </p:spTree>
    <p:extLst>
      <p:ext uri="{BB962C8B-B14F-4D97-AF65-F5344CB8AC3E}">
        <p14:creationId xmlns:p14="http://schemas.microsoft.com/office/powerpoint/2010/main" val="31475954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dirty="0" smtClean="0"/>
              <a:t>2. Yağ Bitkileri </a:t>
            </a:r>
          </a:p>
          <a:p>
            <a:r>
              <a:rPr lang="tr-TR" dirty="0" smtClean="0"/>
              <a:t>Bu grup da kendi içerisinde kullanılan alanlara göre 2 grupta değerlendirilmektedir. Daha ziyade elde edilen yağlar gerek sıvı (likit)  halde gerekse de katı (margarin) halinde doğrudan insan beslenmesi kullanılan 1. sınıf yağ bitkileri olarak isimlendirilen ayçiçeği, soya, kolza (kanola), yer fıstığı, susam, haşhaş</a:t>
            </a:r>
            <a:r>
              <a:rPr lang="tr-TR" dirty="0"/>
              <a:t>,</a:t>
            </a:r>
            <a:r>
              <a:rPr lang="tr-TR" dirty="0" smtClean="0"/>
              <a:t> aspir ve yağ şalgamı bitkileridir. Doğrudan insan beslenmesinde içerdikleri yağın yağ asitleri kalitesinin uygun olmaması nedeniyle 2. sınıf yağ bitkileri olarak isimlendirilenler de ızgın, ketencik, pelemir, hardal, hintyağı ve jojoba bitkileridir.</a:t>
            </a:r>
            <a:endParaRPr lang="tr-TR" dirty="0"/>
          </a:p>
        </p:txBody>
      </p:sp>
    </p:spTree>
    <p:extLst>
      <p:ext uri="{BB962C8B-B14F-4D97-AF65-F5344CB8AC3E}">
        <p14:creationId xmlns:p14="http://schemas.microsoft.com/office/powerpoint/2010/main" val="35939667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3. Nişasta ve Şeker Bitkileri    </a:t>
            </a:r>
            <a:endParaRPr lang="tr-TR" dirty="0"/>
          </a:p>
        </p:txBody>
      </p:sp>
      <p:sp>
        <p:nvSpPr>
          <p:cNvPr id="3" name="İçerik Yer Tutucusu 2"/>
          <p:cNvSpPr>
            <a:spLocks noGrp="1"/>
          </p:cNvSpPr>
          <p:nvPr>
            <p:ph idx="1"/>
          </p:nvPr>
        </p:nvSpPr>
        <p:spPr/>
        <p:txBody>
          <a:bodyPr>
            <a:normAutofit/>
          </a:bodyPr>
          <a:lstStyle/>
          <a:p>
            <a:r>
              <a:rPr lang="tr-TR" dirty="0" smtClean="0"/>
              <a:t>Bu gruba ismini veren nişasta bitkileri içerinde patates ilk sırayı almakta bunu yerelması ve tatlı patates (batat) takip etmektedir. Ayrıca Güney Amerika kıtasında yaygın olarak yetiştirilen cassava (manibot) ve yam bitkisinde önemli nişasta bitkileridir. Dünyada şeker bitkisi olarak tanınan 2 bitki bulunmakta olup bunlar; şekerpancarı ve şekerkamışıdır. Dünya şeker üretiminin %70’i şekerkamışından, %30’u  ülkemizde de olduğu gibi şekerpancarından karşılanmaktadır.</a:t>
            </a:r>
            <a:endParaRPr lang="tr-TR" dirty="0"/>
          </a:p>
        </p:txBody>
      </p:sp>
    </p:spTree>
    <p:extLst>
      <p:ext uri="{BB962C8B-B14F-4D97-AF65-F5344CB8AC3E}">
        <p14:creationId xmlns:p14="http://schemas.microsoft.com/office/powerpoint/2010/main" val="2740498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4. Tütün-İlaç ve Baharat Bitkileri</a:t>
            </a:r>
            <a:endParaRPr lang="tr-TR" dirty="0"/>
          </a:p>
        </p:txBody>
      </p:sp>
      <p:sp>
        <p:nvSpPr>
          <p:cNvPr id="3" name="İçerik Yer Tutucusu 2"/>
          <p:cNvSpPr>
            <a:spLocks noGrp="1"/>
          </p:cNvSpPr>
          <p:nvPr>
            <p:ph idx="1"/>
          </p:nvPr>
        </p:nvSpPr>
        <p:spPr/>
        <p:txBody>
          <a:bodyPr>
            <a:normAutofit/>
          </a:bodyPr>
          <a:lstStyle/>
          <a:p>
            <a:r>
              <a:rPr lang="tr-TR" dirty="0" smtClean="0"/>
              <a:t>Endüstri bitkilerinin grubu içerisinde en çok bitki grubunu kapsayan bu gruptur. Bu grup içerisinde keyif bitkileri olarak tanımlanan tütün, şerbetçiotu, anason yanında, kimyon, kişniş, kekik, hardal, karabiber, çemen gibi baharat bitkileri ile bitki organlarının farklı yerlerinde içerdikleri alkoloitleri ve glikozitler nedeniyle ilaç sanayinde kullanılan haşhaş, melisa, adaçayı, meyankökü, banotu, yüksükotu, datura ve atropa gibi bitkiler yer almaktadır. </a:t>
            </a:r>
            <a:endParaRPr lang="tr-TR" dirty="0"/>
          </a:p>
        </p:txBody>
      </p:sp>
    </p:spTree>
    <p:extLst>
      <p:ext uri="{BB962C8B-B14F-4D97-AF65-F5344CB8AC3E}">
        <p14:creationId xmlns:p14="http://schemas.microsoft.com/office/powerpoint/2010/main" val="1474046798"/>
      </p:ext>
    </p:extLst>
  </p:cSld>
  <p:clrMapOvr>
    <a:masterClrMapping/>
  </p:clrMapOvr>
</p:sld>
</file>

<file path=ppt/theme/theme1.xml><?xml version="1.0" encoding="utf-8"?>
<a:theme xmlns:a="http://schemas.openxmlformats.org/drawingml/2006/main" name="Kristal">
  <a:themeElements>
    <a:clrScheme name="Kristal">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Kristal">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ristal">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51</TotalTime>
  <Words>513</Words>
  <Application>Microsoft Office PowerPoint</Application>
  <PresentationFormat>Ekran Gösterisi (4:3)</PresentationFormat>
  <Paragraphs>19</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Trebuchet MS</vt:lpstr>
      <vt:lpstr>Wingdings 3</vt:lpstr>
      <vt:lpstr>Kristal</vt:lpstr>
      <vt:lpstr>ENDÜSTRİ BİTKİLERİ</vt:lpstr>
      <vt:lpstr>PowerPoint Sunusu</vt:lpstr>
      <vt:lpstr>ENDÜSTRİ BİTKİLERİNİN DİĞER TARLA BİTKİLERİNE GÖRE BAZI ÜSTÜNLÜKLERİ</vt:lpstr>
      <vt:lpstr>ENDÜSTRİ BİTKİLERİNİN GRUPLANDIRILMASI  </vt:lpstr>
      <vt:lpstr>PowerPoint Sunusu</vt:lpstr>
      <vt:lpstr>3. Nişasta ve Şeker Bitkileri    </vt:lpstr>
      <vt:lpstr>4. Tütün-İlaç ve Baharat Bitkileri</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ENDÜSTRİ BİTKİLERİ</dc:title>
  <dc:creator>PC</dc:creator>
  <cp:lastModifiedBy>Nilüfer</cp:lastModifiedBy>
  <cp:revision>7</cp:revision>
  <dcterms:created xsi:type="dcterms:W3CDTF">2018-04-16T07:00:15Z</dcterms:created>
  <dcterms:modified xsi:type="dcterms:W3CDTF">2018-04-19T07:51:10Z</dcterms:modified>
</cp:coreProperties>
</file>