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6" r:id="rId3"/>
    <p:sldId id="297" r:id="rId4"/>
    <p:sldId id="298" r:id="rId5"/>
    <p:sldId id="29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88"/>
  </p:normalViewPr>
  <p:slideViewPr>
    <p:cSldViewPr snapToGrid="0" snapToObjects="1">
      <p:cViewPr varScale="1">
        <p:scale>
          <a:sx n="111" d="100"/>
          <a:sy n="111" d="100"/>
        </p:scale>
        <p:origin x="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0DD5E-D42D-F54C-8859-CD8329FEA4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FD3641-C105-1A4E-8DBF-FC23D4F4F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A3A85-8193-1241-B18D-A68C1E5AE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DEEC-AAD6-6847-AEFA-735C5C0FC717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49D3B-EF4E-464B-BE84-0803A7728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ECEAF-4441-8445-887D-C2915FD07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1AA2-21DD-6647-8826-FEF44B626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142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E26E9-2CD6-054E-BD18-A670300C9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479EA5-5197-D24F-B76E-41326EB696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0F9AF-BCBC-6648-BFBE-BF7865DB5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DEEC-AAD6-6847-AEFA-735C5C0FC717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80764-704D-C84A-8374-152B9FA5E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DCBCF-EE83-D64C-8F50-88FE000EC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1AA2-21DD-6647-8826-FEF44B626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71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EBE1E6-21DF-DB4A-ACEA-7950C80A7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49997B-E0FB-A645-B565-0DF30AB0B1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506AE-71CF-B84C-BFBF-571AD73FE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DEEC-AAD6-6847-AEFA-735C5C0FC717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D5931-478A-9843-B752-74B8220A6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56032-BC8D-F241-9F4B-759D7C75B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1AA2-21DD-6647-8826-FEF44B626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667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904419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2729172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3806507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974419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659672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2523151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4361927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51058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E5D24-D19A-FA4F-B8C1-2FDEA9F8E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66A93-73F1-AF46-A398-C8DAAFBDB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490AB-783E-EF42-9C86-416F38423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DEEC-AAD6-6847-AEFA-735C5C0FC717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BBEE1-6A7C-A84D-895E-085CE9C02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352FE-A943-5E4C-9126-040F05160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1AA2-21DD-6647-8826-FEF44B626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80114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8364098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21778227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0135875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1">
                <a:solidFill>
                  <a:srgbClr val="FFE6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DejaVu Sans Mono"/>
                <a:cs typeface="DejaVu Sans Mono"/>
              </a:defRPr>
            </a:lvl1pPr>
          </a:lstStyle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29753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6762D-AD13-C947-8E1C-5C41DD3AA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779F8C-029F-F342-8159-A4F7A12D2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78727-969F-D04A-A0AC-B99C0FA6D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DEEC-AAD6-6847-AEFA-735C5C0FC717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A5894-F0FC-D14E-9962-10D6B5F5D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08EA1-0E61-4942-BFC1-BF804D3AD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1AA2-21DD-6647-8826-FEF44B626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227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6B562-BFA8-A84C-B477-6E6C692BC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10B32-0EB6-CC4D-8D96-DB06CA924D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5D7AAD-C233-C34C-8A26-352F659B2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785383-C0D4-EE4E-9DED-BBADD21A1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DEEC-AAD6-6847-AEFA-735C5C0FC717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85370-ACF7-C742-A7CA-7E1E047A8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F43838-16CB-F345-A0D0-2A6D7617D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1AA2-21DD-6647-8826-FEF44B626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628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7E741-A866-3C42-ABB2-18F6F7EEA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26B2C8-F2FD-FF44-92E2-FB1233FB5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C9B75-F809-2D4C-A010-D4995DBAA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5E24B7-329F-6B42-8B33-5DDF3814EE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1EF93C-D6AA-1041-95F0-2CA19EBE4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BB833B-81D6-444A-864E-5A23A9236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DEEC-AAD6-6847-AEFA-735C5C0FC717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ADDDC9-0D71-444B-A146-54405117D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B4E3B5-5364-B540-ADCC-B60D7E50D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1AA2-21DD-6647-8826-FEF44B626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32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541A7-5E6C-8C4B-A2BE-B625C54AD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34D29A-3330-E24F-9AE4-13C986947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DEEC-AAD6-6847-AEFA-735C5C0FC717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15ABBE-3766-3545-A9BE-1E586C71E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B976F7-48E1-154D-8C22-F80DE300A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1AA2-21DD-6647-8826-FEF44B626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8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BF9059-A2A6-6241-B214-90102FE23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DEEC-AAD6-6847-AEFA-735C5C0FC717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444602-C102-894D-8360-543A59299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8E2F09-909B-AC45-9B38-8EB4C117F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1AA2-21DD-6647-8826-FEF44B626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2681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D1F28-3C05-5446-95EA-595F1D2FC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50E4C-7A3E-7C41-A84F-5949F6D8B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C04FB7-5E05-124F-8E29-4007E17132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E3BA5-6388-1D49-9EBB-46149852A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DEEC-AAD6-6847-AEFA-735C5C0FC717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435011-90FE-9347-8397-FA4744E59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D1D454-59EF-434C-8E57-AE9DB1BBD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1AA2-21DD-6647-8826-FEF44B626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528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B0FDE-3659-3541-AC61-C06A4612C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E06884-D096-9145-889B-E030C204DB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B4CB6A-146F-5341-B5C7-BF0A936E12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CF93A3-FC73-4F4F-B6A8-663BB3373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DEEC-AAD6-6847-AEFA-735C5C0FC717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F53FB3-B29D-CB48-A550-613D2B063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F72565-F32C-8A47-B834-B7765D428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1AA2-21DD-6647-8826-FEF44B626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402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16CCB6-F72B-3441-B653-38BFB356E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B23AC-556C-B84B-9F8E-229AA6569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BD385-0B97-914B-8547-21F8FBC828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0DEEC-AAD6-6847-AEFA-735C5C0FC717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9D60B-8DC6-5F47-8580-447F612EA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23ADD4-F125-E54C-A04B-246BBF852B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A1AA2-21DD-6647-8826-FEF44B626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27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1761739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3A0F9-EBF5-5D4E-B54F-F827C839D9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Tumour</a:t>
            </a:r>
            <a:r>
              <a:rPr lang="tr-TR" dirty="0"/>
              <a:t> </a:t>
            </a:r>
            <a:r>
              <a:rPr lang="tr-TR" dirty="0" err="1"/>
              <a:t>suppressor</a:t>
            </a:r>
            <a:r>
              <a:rPr lang="tr-TR" dirty="0"/>
              <a:t> </a:t>
            </a:r>
            <a:r>
              <a:rPr lang="tr-TR" dirty="0" err="1"/>
              <a:t>genes</a:t>
            </a:r>
            <a:endParaRPr lang="tr-T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7558F6-00E9-D749-A487-1154AF66E7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958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5219" y="813409"/>
            <a:ext cx="7400290" cy="720090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550" spc="-105" dirty="0">
                <a:latin typeface="DejaVu Sans Mono"/>
                <a:cs typeface="DejaVu Sans Mono"/>
              </a:rPr>
              <a:t>Tumor suppressor</a:t>
            </a:r>
            <a:r>
              <a:rPr sz="4550" spc="-180" dirty="0">
                <a:latin typeface="DejaVu Sans Mono"/>
                <a:cs typeface="DejaVu Sans Mono"/>
              </a:rPr>
              <a:t> </a:t>
            </a:r>
            <a:r>
              <a:rPr sz="4550" spc="-105" dirty="0">
                <a:latin typeface="DejaVu Sans Mono"/>
                <a:cs typeface="DejaVu Sans Mono"/>
              </a:rPr>
              <a:t>genes</a:t>
            </a:r>
            <a:endParaRPr sz="4550">
              <a:latin typeface="DejaVu Sans Mono"/>
              <a:cs typeface="DejaVu Sans Mono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xfrm>
            <a:off x="10134600" y="6383969"/>
            <a:ext cx="2743200" cy="3098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marR="0" lvl="0" indent="0" algn="r" defTabSz="457200" rtl="0" eaLnBrk="1" fontAlgn="auto" latinLnBrk="0" hangingPunct="1">
              <a:lnSpc>
                <a:spcPts val="2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38100" marR="0" lvl="0" indent="0" algn="r" defTabSz="457200" rtl="0" eaLnBrk="1" fontAlgn="auto" latinLnBrk="0" hangingPunct="1">
                <a:lnSpc>
                  <a:spcPts val="281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1200" b="0" i="0" u="none" strike="noStrike" kern="1200" cap="none" spc="-5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82470" y="1993900"/>
            <a:ext cx="26987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•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82470" y="3069590"/>
            <a:ext cx="26987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•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82470" y="4146550"/>
            <a:ext cx="26987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•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89531" y="2015490"/>
            <a:ext cx="7339965" cy="3153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0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Normal function </a:t>
            </a:r>
            <a:r>
              <a:rPr kumimoji="0" sz="32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- </a:t>
            </a:r>
            <a:r>
              <a:rPr kumimoji="0" sz="3200" b="0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inhibit cell  proliferation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  <a:p>
            <a:pPr marL="12700" marR="1711325" lvl="0" indent="0" algn="l" defTabSz="457200" rtl="0" eaLnBrk="1" fontAlgn="auto" latinLnBrk="0" hangingPunct="1">
              <a:lnSpc>
                <a:spcPct val="100000"/>
              </a:lnSpc>
              <a:spcBef>
                <a:spcPts val="7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0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Absence/inactivation of  inhibitor </a:t>
            </a:r>
            <a:r>
              <a:rPr kumimoji="0" sz="32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--&gt;</a:t>
            </a:r>
            <a:r>
              <a:rPr kumimoji="0" sz="3200" b="0" i="0" u="none" strike="noStrike" kern="120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 </a:t>
            </a:r>
            <a:r>
              <a:rPr kumimoji="0" sz="3200" b="0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cancer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  <a:p>
            <a:pPr marL="12700" marR="1467485" lvl="0" indent="0" algn="l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Both gene </a:t>
            </a:r>
            <a:r>
              <a:rPr kumimoji="0" sz="3200" b="0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copies </a:t>
            </a:r>
            <a:r>
              <a:rPr kumimoji="0" sz="32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must </a:t>
            </a:r>
            <a:r>
              <a:rPr kumimoji="0" sz="3200" b="0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be  defective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</p:spTree>
    <p:extLst>
      <p:ext uri="{BB962C8B-B14F-4D97-AF65-F5344CB8AC3E}">
        <p14:creationId xmlns:p14="http://schemas.microsoft.com/office/powerpoint/2010/main" val="2144016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30071" y="262890"/>
            <a:ext cx="7854315" cy="39116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/>
              <a:t>KNUDSON </a:t>
            </a:r>
            <a:r>
              <a:rPr sz="2400" spc="-5" dirty="0"/>
              <a:t>TWO HIT HYPOTHESIS </a:t>
            </a:r>
            <a:r>
              <a:rPr sz="2400" dirty="0"/>
              <a:t>IN </a:t>
            </a:r>
            <a:r>
              <a:rPr sz="2400" spc="-5" dirty="0"/>
              <a:t>FAMILIAL</a:t>
            </a:r>
            <a:r>
              <a:rPr sz="2400" spc="-50" dirty="0"/>
              <a:t> </a:t>
            </a:r>
            <a:r>
              <a:rPr sz="2400" spc="-10" dirty="0"/>
              <a:t>CASES</a:t>
            </a:r>
            <a:endParaRPr sz="2400"/>
          </a:p>
        </p:txBody>
      </p:sp>
      <p:sp>
        <p:nvSpPr>
          <p:cNvPr id="51" name="object 51"/>
          <p:cNvSpPr txBox="1"/>
          <p:nvPr/>
        </p:nvSpPr>
        <p:spPr>
          <a:xfrm>
            <a:off x="2036900" y="2489200"/>
            <a:ext cx="7553414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Inactivation </a:t>
            </a:r>
            <a:r>
              <a:rPr kumimoji="0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of a tumor </a:t>
            </a:r>
            <a:r>
              <a:rPr kumimoji="0" sz="36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suppressor  </a:t>
            </a:r>
            <a:r>
              <a:rPr kumimoji="0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gene </a:t>
            </a:r>
            <a:r>
              <a:rPr kumimoji="0" sz="36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requires two </a:t>
            </a:r>
            <a:r>
              <a:rPr kumimoji="0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mutations, </a:t>
            </a:r>
            <a:r>
              <a:rPr kumimoji="0" sz="36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inherited  </a:t>
            </a:r>
            <a:r>
              <a:rPr kumimoji="0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mutation and somatic</a:t>
            </a:r>
            <a:r>
              <a:rPr kumimoji="0" sz="36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mutation.</a:t>
            </a:r>
            <a:endParaRPr kumimoji="0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03484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bject 50"/>
          <p:cNvSpPr txBox="1">
            <a:spLocks noGrp="1"/>
          </p:cNvSpPr>
          <p:nvPr>
            <p:ph type="title"/>
          </p:nvPr>
        </p:nvSpPr>
        <p:spPr>
          <a:xfrm>
            <a:off x="1836421" y="186690"/>
            <a:ext cx="7886065" cy="39116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/>
              <a:t>KNUDSON </a:t>
            </a:r>
            <a:r>
              <a:rPr sz="2400" spc="-5" dirty="0"/>
              <a:t>TWO </a:t>
            </a:r>
            <a:r>
              <a:rPr sz="2400" dirty="0"/>
              <a:t>HIT </a:t>
            </a:r>
            <a:r>
              <a:rPr sz="2400" spc="-5" dirty="0"/>
              <a:t>HYPOTHESIS IN </a:t>
            </a:r>
            <a:r>
              <a:rPr sz="2400" spc="-10" dirty="0"/>
              <a:t>SPORADIC</a:t>
            </a:r>
            <a:r>
              <a:rPr sz="2400" spc="-25" dirty="0"/>
              <a:t> </a:t>
            </a:r>
            <a:r>
              <a:rPr sz="2400" spc="-10" dirty="0"/>
              <a:t>CASES</a:t>
            </a:r>
            <a:endParaRPr sz="2400"/>
          </a:p>
        </p:txBody>
      </p:sp>
      <p:sp>
        <p:nvSpPr>
          <p:cNvPr id="55" name="object 55"/>
          <p:cNvSpPr txBox="1">
            <a:spLocks noGrp="1"/>
          </p:cNvSpPr>
          <p:nvPr>
            <p:ph type="sldNum" sz="quarter" idx="12"/>
          </p:nvPr>
        </p:nvSpPr>
        <p:spPr>
          <a:xfrm>
            <a:off x="10134600" y="6383969"/>
            <a:ext cx="2743200" cy="3098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marR="0" lvl="0" indent="0" algn="r" defTabSz="457200" rtl="0" eaLnBrk="1" fontAlgn="auto" latinLnBrk="0" hangingPunct="1">
              <a:lnSpc>
                <a:spcPts val="2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38100" marR="0" lvl="0" indent="0" algn="r" defTabSz="457200" rtl="0" eaLnBrk="1" fontAlgn="auto" latinLnBrk="0" hangingPunct="1">
                <a:lnSpc>
                  <a:spcPts val="281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sz="1200" b="0" i="0" u="none" strike="noStrike" kern="1200" cap="none" spc="-5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272029" y="2557234"/>
            <a:ext cx="6828428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Inactivation of a</a:t>
            </a:r>
            <a:r>
              <a:rPr kumimoji="0" sz="3600" b="1" i="0" u="none" strike="noStrike" kern="1200" cap="none" spc="-7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tumor  </a:t>
            </a:r>
            <a:r>
              <a:rPr kumimoji="0" sz="36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suppressor </a:t>
            </a:r>
            <a:r>
              <a:rPr kumimoji="0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gene  </a:t>
            </a:r>
            <a:r>
              <a:rPr kumimoji="0" sz="36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requires two </a:t>
            </a:r>
            <a:r>
              <a:rPr kumimoji="0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somatic  mutations.</a:t>
            </a:r>
            <a:endParaRPr kumimoji="0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827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71</Words>
  <Application>Microsoft Macintosh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DejaVu Sans Mono</vt:lpstr>
      <vt:lpstr>Times New Roman</vt:lpstr>
      <vt:lpstr>Office Theme</vt:lpstr>
      <vt:lpstr>1_Office Theme</vt:lpstr>
      <vt:lpstr>Tumour suppressor genes</vt:lpstr>
      <vt:lpstr>Tumor suppressor genes</vt:lpstr>
      <vt:lpstr>KNUDSON TWO HIT HYPOTHESIS IN FAMILIAL CASES</vt:lpstr>
      <vt:lpstr>KNUDSON TWO HIT HYPOTHESIS IN SPORADIC CASES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Tumour suppressor genes</dc:title>
  <dc:creator>Microsoft Office User</dc:creator>
  <cp:lastModifiedBy>Microsoft Office User</cp:lastModifiedBy>
  <cp:revision>1</cp:revision>
  <dcterms:created xsi:type="dcterms:W3CDTF">2020-03-20T16:09:59Z</dcterms:created>
  <dcterms:modified xsi:type="dcterms:W3CDTF">2020-03-20T16:11:49Z</dcterms:modified>
</cp:coreProperties>
</file>