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312" r:id="rId3"/>
    <p:sldId id="304" r:id="rId4"/>
    <p:sldId id="303" r:id="rId5"/>
    <p:sldId id="309" r:id="rId6"/>
    <p:sldId id="310" r:id="rId7"/>
    <p:sldId id="311" r:id="rId8"/>
    <p:sldId id="313" r:id="rId9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Nunito Sans SemiBold" panose="020B0604020202020204" charset="-94"/>
      <p:regular r:id="rId15"/>
      <p:bold r:id="rId16"/>
      <p:italic r:id="rId17"/>
      <p:boldItalic r:id="rId18"/>
    </p:embeddedFont>
    <p:embeddedFont>
      <p:font typeface="Roboto Slab Regular" panose="020B0604020202020204" charset="0"/>
      <p:regular r:id="rId19"/>
      <p:bold r:id="rId20"/>
    </p:embeddedFont>
    <p:embeddedFont>
      <p:font typeface="Squada One" panose="020B0604020202020204" charset="0"/>
      <p:regular r:id="rId21"/>
    </p:embeddedFont>
    <p:embeddedFont>
      <p:font typeface="28 Days Later" panose="020B0604020202020204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100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tr-TR" sz="2800" dirty="0" smtClean="0">
                <a:latin typeface="Impact" panose="020B0806030902050204" pitchFamily="34" charset="0"/>
              </a:rPr>
              <a:t>Çok Partili Siyasal Yaşama Geçiş</a:t>
            </a:r>
            <a:endParaRPr sz="28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761" y="1277520"/>
            <a:ext cx="6634500" cy="1241400"/>
          </a:xfrm>
        </p:spPr>
        <p:txBody>
          <a:bodyPr/>
          <a:lstStyle/>
          <a:p>
            <a:r>
              <a:rPr lang="tr-TR" sz="3600" dirty="0" smtClean="0"/>
              <a:t>Müttefik ve Mihver Devletleri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7"/>
            <a:ext cx="6634500" cy="81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Modern Demokrasilerde Çok Partili Sistemin Anlamı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0"/>
            <a:ext cx="2930400" cy="100667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400" dirty="0" smtClean="0"/>
              <a:t>Toplumdaki Farklı </a:t>
            </a:r>
            <a:r>
              <a:rPr lang="tr-TR" sz="1400" dirty="0"/>
              <a:t>S</a:t>
            </a:r>
            <a:r>
              <a:rPr lang="tr-TR" sz="1400" dirty="0" smtClean="0"/>
              <a:t>ınıfların ve Katmanların </a:t>
            </a:r>
            <a:r>
              <a:rPr lang="tr-TR" sz="1400" dirty="0"/>
              <a:t>Ç</a:t>
            </a:r>
            <a:r>
              <a:rPr lang="tr-TR" sz="1400" dirty="0" smtClean="0"/>
              <a:t>ıkarlarını </a:t>
            </a:r>
            <a:r>
              <a:rPr lang="tr-TR" sz="1400" dirty="0"/>
              <a:t>T</a:t>
            </a:r>
            <a:r>
              <a:rPr lang="tr-TR" sz="1400" dirty="0" smtClean="0"/>
              <a:t>emsil </a:t>
            </a:r>
            <a:r>
              <a:rPr lang="tr-TR" sz="1400" dirty="0"/>
              <a:t>E</a:t>
            </a:r>
            <a:r>
              <a:rPr lang="tr-TR" sz="1400" dirty="0" smtClean="0"/>
              <a:t>tme, Seçim </a:t>
            </a:r>
            <a:r>
              <a:rPr lang="tr-TR" sz="1400" dirty="0"/>
              <a:t>S</a:t>
            </a:r>
            <a:r>
              <a:rPr lang="tr-TR" sz="1400" dirty="0" smtClean="0"/>
              <a:t>istemi, Siyasal </a:t>
            </a:r>
            <a:r>
              <a:rPr lang="tr-TR" sz="1400" dirty="0"/>
              <a:t>P</a:t>
            </a:r>
            <a:r>
              <a:rPr lang="tr-TR" sz="1400" dirty="0" smtClean="0"/>
              <a:t>arti Kanunu, Seçim Kampanyaları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İkinci Dünya Savaşından Sonraki Genel Görünüm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11051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dirty="0" smtClean="0"/>
              <a:t>Avrupa’nın Siyasal Olarak Yenilgisi, Ekonomideki Mucize, Resmi Marksizm, Avrupa Modeli, </a:t>
            </a:r>
            <a:r>
              <a:rPr lang="tr-TR" dirty="0" err="1" smtClean="0"/>
              <a:t>Amerikanvarileşme</a:t>
            </a:r>
            <a:r>
              <a:rPr lang="tr-TR" dirty="0" smtClean="0"/>
              <a:t>, Sınırların Değişmesi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476462"/>
            <a:ext cx="6634500" cy="99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İkinci Dünya Savaşından Sonra Türkiye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Değişim Yönündeki Baskılar, Dış Baskılar, Demokratikleşme Çabaları</a:t>
            </a:r>
          </a:p>
          <a:p>
            <a:pPr marL="0" lvl="0" indent="0"/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84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İkinci Dünya Savaşından Sonra Türkiye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126756" y="2846067"/>
            <a:ext cx="2930400" cy="107159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dirty="0" smtClean="0"/>
              <a:t>Çok Partili Düzenin Nedenleri:  Halkın Hoşnutsuzluğu, Varlıklı Sınıfların Artan Baskısı</a:t>
            </a:r>
            <a:r>
              <a:rPr lang="tr-TR" sz="1600" dirty="0" smtClean="0"/>
              <a:t>, </a:t>
            </a:r>
            <a:r>
              <a:rPr lang="tr-TR" dirty="0" smtClean="0"/>
              <a:t>Dış Durum, Batılılaşma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CHP ve İnönü’nün Tavrı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1071397"/>
          </a:xfrm>
        </p:spPr>
        <p:txBody>
          <a:bodyPr/>
          <a:lstStyle/>
          <a:p>
            <a:r>
              <a:rPr lang="tr-TR" sz="3600" dirty="0" smtClean="0"/>
              <a:t>Demokrat Partinin Kuruluşu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979561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100</Words>
  <Application>Microsoft Office PowerPoint</Application>
  <PresentationFormat>Ekran Gösterisi (16:9)</PresentationFormat>
  <Paragraphs>12</Paragraphs>
  <Slides>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Trebuchet MS</vt:lpstr>
      <vt:lpstr>Nunito Sans SemiBold</vt:lpstr>
      <vt:lpstr>Roboto Slab Regular</vt:lpstr>
      <vt:lpstr>Squada One</vt:lpstr>
      <vt:lpstr>28 Days Later</vt:lpstr>
      <vt:lpstr>Calibri</vt:lpstr>
      <vt:lpstr>Impact</vt:lpstr>
      <vt:lpstr>Arial</vt:lpstr>
      <vt:lpstr>Elegant waves by slidesgo</vt:lpstr>
      <vt:lpstr>Çok Partili Siyasal Yaşama Geçiş</vt:lpstr>
      <vt:lpstr>Müttefik ve Mihver Devletleri</vt:lpstr>
      <vt:lpstr>Modern Demokrasilerde Çok Partili Sistemin Anlamı</vt:lpstr>
      <vt:lpstr>İkinci Dünya Savaşından Sonraki Genel Görünüm</vt:lpstr>
      <vt:lpstr>İkinci Dünya Savaşından Sonra Türkiye</vt:lpstr>
      <vt:lpstr>İkinci Dünya Savaşından Sonra Türkiye</vt:lpstr>
      <vt:lpstr>CHP ve İnönü’nün Tavrı</vt:lpstr>
      <vt:lpstr>Demokrat Partinin Kuruluşu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76</cp:revision>
  <dcterms:modified xsi:type="dcterms:W3CDTF">2019-12-25T09:25:47Z</dcterms:modified>
</cp:coreProperties>
</file>