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2" r:id="rId4"/>
    <p:sldId id="260" r:id="rId5"/>
    <p:sldId id="259" r:id="rId6"/>
    <p:sldId id="264" r:id="rId7"/>
    <p:sldId id="265" r:id="rId8"/>
    <p:sldId id="257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4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602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10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89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940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109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0975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08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1291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018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656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1C6CB93-FB95-4533-A2D8-42A2A589B318}" type="datetimeFigureOut">
              <a:rPr lang="tr-TR" smtClean="0"/>
              <a:t>04.02.2020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97B16AC-09CA-40A9-8C43-CDC81D25976C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4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DCEA55C-E108-4875-931B-AD9E443E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4874" y="2004943"/>
            <a:ext cx="3442252" cy="2842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YAZIŞMALAR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D76BC4D4-1F94-439D-85BE-08D17AF63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450" y="3150961"/>
            <a:ext cx="57531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619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C98B926-9C85-43F6-880B-4E902E99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055" y="8586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Kartvizit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DCEA55C-E108-4875-931B-AD9E443E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348" y="1591568"/>
            <a:ext cx="10809303" cy="324676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Kibarlık ve modernliğin sembolü olan kartvizitlerin kullanımı çok yaygındır.   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Boyutları ile ilgili kesin kurallar günümüzde artık bulunmamakla birlikte. 10 x 6 cm ölçü kullanılmaktadır. 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Kadın ve erkeklerin eskiden olduğu gibi bugün de birbirlerinden farklı şekilde ve boyutta kartvizitlere sahiptirler.    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Kartvizit boyutları da artık işlevi hakkında bir ipucu vermemekle birlikte 8,5 x 4,5 cm ölçülerindekilere de rastlanmaktadır.,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İş kartviziti iş hayatında olmazsa olmazlardandır. Kartvizitte ismin ötesinde, meslek, iş, iş adresi ve telefon, faks, e-mail ve internet adreslerini içerir. Hem özel hem de iş bilgilerini kapsayan kombine kartlar da vardır. Kartvizit kullanacağı zaman şu bilgiler aklından çıkarılmamalıdır. 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Kartı takdim ettiğinizde bilin ki bu kart sahibinin özel tarzını ve zevkini yansıtmaktadır.  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Bunun dışında bir kart, işletmenin pazarlama stratejisini ve biraz da işyerinin kimliğini yansıtır. Bu sebeplerden ötürü, bir iş kartının hazırlanmasında kişilerin özel zevkleri geri planda kalabilir.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96044360-5B46-47D7-A941-B26D8C1ED6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355" y="4673801"/>
            <a:ext cx="2951300" cy="154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BBC16AD-0FD0-4341-A37F-0B97356B7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Yazışma Nasıl Yapılır?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D32DDBF5-DB97-48CF-9298-15B4B3B17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791" y="1845734"/>
            <a:ext cx="10367889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>
                <a:latin typeface="Baskerville Old Face" panose="02020602080505020303" pitchFamily="18" charset="0"/>
              </a:rPr>
              <a:t> </a:t>
            </a:r>
            <a:r>
              <a:rPr lang="tr-TR" dirty="0" smtClean="0">
                <a:latin typeface="Baskerville Old Face" panose="02020602080505020303" pitchFamily="18" charset="0"/>
              </a:rPr>
              <a:t>Mektup </a:t>
            </a:r>
            <a:r>
              <a:rPr lang="tr-TR" dirty="0">
                <a:latin typeface="Baskerville Old Face" panose="02020602080505020303" pitchFamily="18" charset="0"/>
              </a:rPr>
              <a:t>yazmak, aklımızdan geçenleri anlatmak bir </a:t>
            </a:r>
            <a:r>
              <a:rPr lang="tr-TR" dirty="0" smtClean="0">
                <a:latin typeface="Baskerville Old Face" panose="02020602080505020303" pitchFamily="18" charset="0"/>
              </a:rPr>
              <a:t>şekle sokarak </a:t>
            </a:r>
            <a:r>
              <a:rPr lang="tr-TR" dirty="0">
                <a:latin typeface="Baskerville Old Face" panose="02020602080505020303" pitchFamily="18" charset="0"/>
              </a:rPr>
              <a:t>kâğıda dökmektir.</a:t>
            </a:r>
          </a:p>
          <a:p>
            <a:pPr marL="0" indent="0">
              <a:buNone/>
            </a:pPr>
            <a:r>
              <a:rPr lang="tr-TR" dirty="0" smtClean="0">
                <a:latin typeface="Baskerville Old Face" panose="02020602080505020303" pitchFamily="18" charset="0"/>
              </a:rPr>
              <a:t>Sadece </a:t>
            </a:r>
            <a:r>
              <a:rPr lang="tr-TR" dirty="0">
                <a:latin typeface="Baskerville Old Face" panose="02020602080505020303" pitchFamily="18" charset="0"/>
              </a:rPr>
              <a:t>idari ve resmi yazışmaların </a:t>
            </a:r>
            <a:r>
              <a:rPr lang="tr-TR" dirty="0" smtClean="0">
                <a:latin typeface="Baskerville Old Face" panose="02020602080505020303" pitchFamily="18" charset="0"/>
              </a:rPr>
              <a:t>klavyede yazılması </a:t>
            </a:r>
            <a:r>
              <a:rPr lang="tr-TR" dirty="0">
                <a:latin typeface="Baskerville Old Face" panose="02020602080505020303" pitchFamily="18" charset="0"/>
              </a:rPr>
              <a:t>gerçeğini unutulmamalıdır. El </a:t>
            </a:r>
            <a:r>
              <a:rPr lang="tr-TR" dirty="0" smtClean="0">
                <a:latin typeface="Baskerville Old Face" panose="02020602080505020303" pitchFamily="18" charset="0"/>
              </a:rPr>
              <a:t>yazınız okunaksız </a:t>
            </a:r>
            <a:r>
              <a:rPr lang="tr-TR" dirty="0">
                <a:latin typeface="Baskerville Old Face" panose="02020602080505020303" pitchFamily="18" charset="0"/>
              </a:rPr>
              <a:t>ise, yazışmalarınızın mutlaka daktilo </a:t>
            </a:r>
            <a:r>
              <a:rPr lang="tr-TR" dirty="0" smtClean="0">
                <a:latin typeface="Baskerville Old Face" panose="02020602080505020303" pitchFamily="18" charset="0"/>
              </a:rPr>
              <a:t>veya bilgisayarda </a:t>
            </a:r>
            <a:r>
              <a:rPr lang="tr-TR" dirty="0">
                <a:latin typeface="Baskerville Old Face" panose="02020602080505020303" pitchFamily="18" charset="0"/>
              </a:rPr>
              <a:t>yazılması uygun olur. </a:t>
            </a:r>
          </a:p>
          <a:p>
            <a:pPr marL="0" indent="0">
              <a:buNone/>
            </a:pPr>
            <a:r>
              <a:rPr lang="tr-TR" dirty="0">
                <a:latin typeface="Baskerville Old Face" panose="02020602080505020303" pitchFamily="18" charset="0"/>
              </a:rPr>
              <a:t> </a:t>
            </a:r>
            <a:r>
              <a:rPr lang="tr-TR" dirty="0" smtClean="0">
                <a:latin typeface="Baskerville Old Face" panose="02020602080505020303" pitchFamily="18" charset="0"/>
              </a:rPr>
              <a:t>Mektup </a:t>
            </a:r>
            <a:r>
              <a:rPr lang="tr-TR" dirty="0">
                <a:latin typeface="Baskerville Old Face" panose="02020602080505020303" pitchFamily="18" charset="0"/>
              </a:rPr>
              <a:t>yazarken dikkat edilmesi gerekenler şu şekildedir…</a:t>
            </a:r>
          </a:p>
        </p:txBody>
      </p:sp>
    </p:spTree>
    <p:extLst>
      <p:ext uri="{BB962C8B-B14F-4D97-AF65-F5344CB8AC3E}">
        <p14:creationId xmlns:p14="http://schemas.microsoft.com/office/powerpoint/2010/main" val="373390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2DD9CEA-BD50-4BD6-AC6D-2B90A2CF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487" y="86557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Kâğıt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2219967-D97F-4995-B07D-5CB82F830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6607"/>
            <a:ext cx="10515600" cy="41858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 Şu iki format mektup için standarttır: A4 (2lx29,7) veya bloknot (21x14,5).Yeterli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kalınlıkta bir kâğıt seçerseniz yazınız arkasına geçmez. Kâğıdı istediğiniz renkte seçebilirsiniz; beyaz her yerde geçerlidir, fildişi, açık mavi şıktır.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Kareli ya da çizgili kâğıda mektup yazılmaz. Düz bir satıhta yazamıyorsanız, altına bir çizgili kâğıt koyarak düzgün yazmalısınız.                  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Kâğıtların temiz ve kırışık olmamasına dikkat edilmelidir. 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Bu karşınızdaki kişiye verdiğiniz değerin göstergesidir.</a:t>
            </a:r>
          </a:p>
          <a:p>
            <a:pPr marL="0" indent="0" algn="just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5864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C98B926-9C85-43F6-880B-4E902E99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31" y="500062"/>
            <a:ext cx="10515600" cy="1325563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Kalem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DCEA55C-E108-4875-931B-AD9E443E0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>
                <a:latin typeface="Baskerville Old Face" panose="02020602080505020303" pitchFamily="18" charset="0"/>
              </a:rPr>
              <a:t>  Resmi bir mektup keçeli veya kaliteli bir tükenmez kalemle yazılabilirken, özel mektuplarınızı mavi ya da siyah renkli kalem ile yazılması uygundur. Kırmızı kalem yazışmalarda asla kullanılmayacak bir renktir.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F68C40E2-777E-431B-AAF1-9482AA20A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12315"/>
            <a:ext cx="4560163" cy="21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6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C98B926-9C85-43F6-880B-4E902E99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Yazı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DCEA55C-E108-4875-931B-AD9E443E06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</a:t>
            </a:r>
            <a:r>
              <a:rPr lang="tr-TR" dirty="0">
                <a:latin typeface="Baskerville Old Face" panose="02020602080505020303" pitchFamily="18" charset="0"/>
              </a:rPr>
              <a:t>Okunaklı yazmaya özen gösteriniz ki, karşınızdaki mektubunuzu keyifle okuyabilsin.</a:t>
            </a:r>
          </a:p>
          <a:p>
            <a:pPr marL="0" indent="0">
              <a:buNone/>
            </a:pPr>
            <a:r>
              <a:rPr lang="tr-TR" dirty="0">
                <a:latin typeface="Baskerville Old Face" panose="02020602080505020303" pitchFamily="18" charset="0"/>
              </a:rPr>
              <a:t>  Dilbilgisi ve imla kurallarına uyarak yazılan mektuplar kusursuz mektuplardır. Kelimelerde yanlışlık yaptığınızda üstünü çizmeyin, silgi ile silip görüntüyü bozmayarak, hatalı yazdığınız mektubu yeniden yazın.</a:t>
            </a:r>
          </a:p>
          <a:p>
            <a:pPr marL="0" indent="0">
              <a:buNone/>
            </a:pPr>
            <a:r>
              <a:rPr lang="tr-TR" dirty="0">
                <a:latin typeface="Baskerville Old Face" panose="02020602080505020303" pitchFamily="18" charset="0"/>
              </a:rPr>
              <a:t>  Hatta önceden bir müsvedde bile hazırlayabilirsiniz.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B2771906-1E25-4E0C-B874-E267CB1C6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610" y="3857414"/>
            <a:ext cx="3312110" cy="166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36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9008C81-719F-4A9C-AB30-6BC6CC533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Sunuş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08B28E67-877D-4C9F-9EE4-E3E8D5ED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788"/>
            <a:ext cx="10577744" cy="186921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  </a:t>
            </a:r>
          </a:p>
          <a:p>
            <a:pPr marL="0" indent="0" algn="just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Mektubunuz ilk bakışta göz almalıdır. Bunun için; Mektup kâğıdınıza bir şey bastırtmadıysanız sol köşeye adresinizi ve telefon numaranızı yazın, tarihi el ile sağ üst köşeye yazın.</a:t>
            </a:r>
          </a:p>
          <a:p>
            <a:pPr marL="0" indent="0" algn="just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  Ankara, 17.06.2006 veya 17 Mayıs 2006 gibi. İsterseniz tarihi imzanızın altına da yazabilirsiniz.</a:t>
            </a:r>
          </a:p>
          <a:p>
            <a:pPr marL="0" indent="0" algn="just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  Görünümün kusursuz olmasını istiyorsanız, kâğıdın sol tarafında 5 cm, sağ tarafında 1 cm, ait ve üst bölümünde de 2’şer cm bırakarak metninizi yazın.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276A03A7-3782-40E2-AD95-1DA54BDFF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324" y="4582458"/>
            <a:ext cx="2534118" cy="1431507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1F0C46EF-2CAD-41EE-B601-D6C307AE5506}"/>
              </a:ext>
            </a:extLst>
          </p:cNvPr>
          <p:cNvSpPr/>
          <p:nvPr/>
        </p:nvSpPr>
        <p:spPr>
          <a:xfrm>
            <a:off x="9209688" y="6013965"/>
            <a:ext cx="247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Baskerville Old Face" panose="02020602080505020303" pitchFamily="18" charset="0"/>
              </a:rPr>
              <a:t> Kalem kaliteli olmalıdır.</a:t>
            </a:r>
          </a:p>
        </p:txBody>
      </p:sp>
    </p:spTree>
    <p:extLst>
      <p:ext uri="{BB962C8B-B14F-4D97-AF65-F5344CB8AC3E}">
        <p14:creationId xmlns:p14="http://schemas.microsoft.com/office/powerpoint/2010/main" val="2833159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0670D5B-D0D8-4B28-A81B-28EF64520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783"/>
            <a:ext cx="5899951" cy="1166905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Hitap Şekilleri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2EC7B00-9A36-49D2-96A1-86FF6CEAB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955" y="1690688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 </a:t>
            </a:r>
          </a:p>
          <a:p>
            <a:pPr marL="0" indent="0" algn="just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 Unutmayınız, hitap şekliniz mektubunuzun içeriği ile uyumlu olmalıdır.</a:t>
            </a:r>
          </a:p>
          <a:p>
            <a:pPr marL="0" indent="0" algn="just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  Arkadaşlarınıza, akrabalarınıza, tanıdıklarınıza hitap ederken, içten olmalısınız.   </a:t>
            </a:r>
          </a:p>
          <a:p>
            <a:pPr marL="0" indent="0" algn="just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  Samimi olmadığınız bir tanıdığınıza hitap ederken ise 'Sevgili Bay Mehmet ', 'Sevgili Bayan Nükhet’; daha resmi olduklarınıza da 'Sayın Bay Levent' veya 'Sayın Bayan Didar ' diye yazabilirsiniz.</a:t>
            </a:r>
          </a:p>
          <a:p>
            <a:pPr marL="0" indent="0" algn="just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  Resmi bir mektup yazıyorsanız ve direkt isme hitap etmeyecekseniz, 'Sayın Bayan’, 'Sayın Bay' ya da bunların sadece çoğul şekillerini yazabilirsiniz.</a:t>
            </a:r>
          </a:p>
          <a:p>
            <a:pPr marL="0" indent="0" algn="just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  Örneğin 'baylar' veya 'bayanlar' gibi; ama bu sadece bir bölümü veya servisi ilgilendirdiğinde kullanılır. Bunun dışında 'Sayın İlgili' diye de yazabilirsiniz.</a:t>
            </a:r>
          </a:p>
        </p:txBody>
      </p:sp>
    </p:spTree>
    <p:extLst>
      <p:ext uri="{BB962C8B-B14F-4D97-AF65-F5344CB8AC3E}">
        <p14:creationId xmlns:p14="http://schemas.microsoft.com/office/powerpoint/2010/main" val="3064943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C98B926-9C85-43F6-880B-4E902E99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535"/>
            <a:ext cx="10515600" cy="1325563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İmza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DCEA55C-E108-4875-931B-AD9E443E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4705"/>
            <a:ext cx="10515600" cy="14498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  </a:t>
            </a:r>
          </a:p>
          <a:p>
            <a:pPr marL="0" indent="0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Mektup bitirildikten sonra imza 2 cm alta, ortaya veya sağ tarafa atılır.   </a:t>
            </a:r>
          </a:p>
          <a:p>
            <a:pPr marL="0" indent="0">
              <a:buNone/>
            </a:pPr>
            <a:r>
              <a:rPr lang="tr-TR" sz="2400" dirty="0">
                <a:latin typeface="Baskerville Old Face" panose="02020602080505020303" pitchFamily="18" charset="0"/>
              </a:rPr>
              <a:t>  Yakınlarınıza sadece ön isminizi yazmanız yeterlidir. Açık isim-soy isim olabildiği gibi, B. Ateş şeklinde kısaltılmış olarak da imza atılabilir.</a:t>
            </a: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0A69F529-B223-4833-BD3E-BB7DFA637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763" y="3124555"/>
            <a:ext cx="4572000" cy="2492406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xmlns="" id="{702D14AD-78C4-4FD7-882D-C469AD028F8D}"/>
              </a:ext>
            </a:extLst>
          </p:cNvPr>
          <p:cNvSpPr/>
          <p:nvPr/>
        </p:nvSpPr>
        <p:spPr>
          <a:xfrm>
            <a:off x="5002495" y="5627219"/>
            <a:ext cx="2146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Baskerville Old Face" panose="02020602080505020303" pitchFamily="18" charset="0"/>
              </a:rPr>
              <a:t>İmza kişinin imajıdır.</a:t>
            </a:r>
          </a:p>
        </p:txBody>
      </p:sp>
    </p:spTree>
    <p:extLst>
      <p:ext uri="{BB962C8B-B14F-4D97-AF65-F5344CB8AC3E}">
        <p14:creationId xmlns:p14="http://schemas.microsoft.com/office/powerpoint/2010/main" val="15255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C98B926-9C85-43F6-880B-4E902E995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 Zarf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DCEA55C-E108-4875-931B-AD9E443E0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42677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Zarfın mektup kâğıdıyla uyumlu olmasına dikkat edilir. 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Alıcı erkek ise, Bay Cüneyt Ateş; delikanlı ise 'Cüneyt Ateş’, resmi bir kişilik ise 'Sayın Bay Ateş' veya 'Sayın Cüneyt Ateş’, 'Sayın Bay Cüneyt Ateş' şeklinde yazılır.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Alıcı bayan ise yine aynı kurallar geçerlidir. Eğer evli bir çifte yazılıyorsa; bay sıfatı daima bayandan önce yazılır;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Bay, Bayan Ateş gibi. Ancak günümüzde bayanların adı önce yazılmaktadır.</a:t>
            </a:r>
          </a:p>
          <a:p>
            <a:pPr marL="0" indent="0" algn="just">
              <a:buNone/>
            </a:pPr>
            <a:r>
              <a:rPr lang="tr-TR" dirty="0">
                <a:latin typeface="Baskerville Old Face" panose="02020602080505020303" pitchFamily="18" charset="0"/>
              </a:rPr>
              <a:t>  Bir mektubu imzalarken ismimize herhangi bir sıfat ekleyemeyiz, sadece doktorlar ekleyebilirler.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xmlns="" id="{A8452D62-2338-4457-AD5F-7C1D3E4784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200" y="4057342"/>
            <a:ext cx="3335600" cy="222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95212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</TotalTime>
  <Words>711</Words>
  <Application>Microsoft Office PowerPoint</Application>
  <PresentationFormat>Özel</PresentationFormat>
  <Paragraphs>50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Geçmişe bakış</vt:lpstr>
      <vt:lpstr>PowerPoint Sunusu</vt:lpstr>
      <vt:lpstr>Yazışma Nasıl Yapılır?</vt:lpstr>
      <vt:lpstr>Kâğıt </vt:lpstr>
      <vt:lpstr>Kalem</vt:lpstr>
      <vt:lpstr>Yazı</vt:lpstr>
      <vt:lpstr>Sunuş</vt:lpstr>
      <vt:lpstr> Hitap Şekilleri</vt:lpstr>
      <vt:lpstr> İmza</vt:lpstr>
      <vt:lpstr> Zarf</vt:lpstr>
      <vt:lpstr>Kartvizit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GÖRGÜ KURALLARI VE PROTOKOL</dc:title>
  <dc:creator>Yusufcan Başarslan</dc:creator>
  <cp:lastModifiedBy>hatice</cp:lastModifiedBy>
  <cp:revision>9</cp:revision>
  <dcterms:created xsi:type="dcterms:W3CDTF">2019-04-14T20:16:53Z</dcterms:created>
  <dcterms:modified xsi:type="dcterms:W3CDTF">2020-02-04T10:43:03Z</dcterms:modified>
</cp:coreProperties>
</file>