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3" r:id="rId5"/>
    <p:sldId id="290" r:id="rId6"/>
    <p:sldId id="280" r:id="rId7"/>
    <p:sldId id="281" r:id="rId8"/>
    <p:sldId id="282" r:id="rId9"/>
    <p:sldId id="284" r:id="rId10"/>
    <p:sldId id="292" r:id="rId11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492" autoAdjust="0"/>
  </p:normalViewPr>
  <p:slideViewPr>
    <p:cSldViewPr>
      <p:cViewPr varScale="1">
        <p:scale>
          <a:sx n="77" d="100"/>
          <a:sy n="77" d="100"/>
        </p:scale>
        <p:origin x="300" y="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298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E25F05-B94D-4113-B2ED-4B2A9A987805}" type="datetime1">
              <a:rPr lang="tr-TR" smtClean="0"/>
              <a:t>2.07.2022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C21A0F0-5352-47DD-B9BB-B10B03FDF41A}" type="datetime1">
              <a:rPr lang="tr-TR" noProof="0" smtClean="0"/>
              <a:t>2.07.2022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areler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90000"/>
              </a:lnSpc>
              <a:defRPr sz="600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E05732-3B1E-42D2-8293-745841F47E2C}" type="datetime1">
              <a:rPr lang="tr-TR" noProof="0" smtClean="0"/>
              <a:t>2.07.2022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3108CE-F3D4-4042-8BDF-1E8C44CF6BB4}" type="datetime1">
              <a:rPr lang="tr-TR" noProof="0" smtClean="0"/>
              <a:t>2.07.2022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areler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</p:grpSp>
      <p:grpSp>
        <p:nvGrpSpPr>
          <p:cNvPr id="15" name="alt grafik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Serbest 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7" name="Dikdörtgen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7C1220-9C4B-457F-BE17-29EEFBAA6A43}" type="datetime1">
              <a:rPr lang="tr-TR" noProof="0" smtClean="0"/>
              <a:t>2.07.2022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F3C46-D9B3-4911-9C8D-635C815FC010}" type="datetime1">
              <a:rPr lang="tr-TR" noProof="0" smtClean="0"/>
              <a:t>2.07.2022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areler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</p:grpSp>
      <p:grpSp>
        <p:nvGrpSpPr>
          <p:cNvPr id="19" name="alt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Serbest 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21" name="Dikdörtgen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7D0039-A042-4C8B-8D10-F2A015A11270}" type="datetime1">
              <a:rPr lang="tr-TR" noProof="0" smtClean="0"/>
              <a:t>2.07.2022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738951-360D-479E-840A-4612A8362243}" type="datetime1">
              <a:rPr lang="tr-TR" noProof="0" smtClean="0"/>
              <a:t>2.07.2022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932F44-A6A5-4F46-8341-7E1B0E2A8481}" type="datetime1">
              <a:rPr lang="tr-TR" noProof="0" smtClean="0"/>
              <a:t>2.07.2022</a:t>
            </a:fld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C90A7D-0F5C-4D0A-BF77-0E921404B46C}" type="datetime1">
              <a:rPr lang="tr-TR" noProof="0" smtClean="0"/>
              <a:t>2.07.2022</a:t>
            </a:fld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lt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Serbest 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Dikdörtgen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3F3AAB-AC1D-420D-A58A-9565A7479437}" type="datetime1">
              <a:rPr lang="tr-TR" noProof="0" smtClean="0"/>
              <a:t>2.07.2022</a:t>
            </a:fld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C2EBF2-4BC4-46AB-8ED0-55269040C187}" type="datetime1">
              <a:rPr lang="tr-TR" noProof="0" smtClean="0"/>
              <a:t>2.07.2022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tr-TR" noProof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5BC6C2-EF40-4B83-8593-9DB371BADCAB}" type="datetime1">
              <a:rPr lang="tr-TR" noProof="0" smtClean="0"/>
              <a:t>2.07.2022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lt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Serbest 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8" name="Dikdörtgen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grpSp>
        <p:nvGrpSpPr>
          <p:cNvPr id="7" name="kareler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E7E9616D-7AB5-41F3-A02D-8644D06B5CCE}" type="datetime1">
              <a:rPr lang="tr-TR" noProof="0" smtClean="0"/>
              <a:t>2.07.2022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(Kaynakça Yönetim Sistemleri)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Mendeley</a:t>
            </a:r>
            <a:r>
              <a:rPr lang="tr-TR" dirty="0"/>
              <a:t>, </a:t>
            </a:r>
          </a:p>
          <a:p>
            <a:r>
              <a:rPr lang="tr-TR" dirty="0" err="1"/>
              <a:t>EndNote</a:t>
            </a:r>
            <a:r>
              <a:rPr lang="tr-TR" dirty="0"/>
              <a:t>, </a:t>
            </a:r>
          </a:p>
          <a:p>
            <a:r>
              <a:rPr lang="tr-TR" dirty="0" err="1"/>
              <a:t>Zotero</a:t>
            </a:r>
            <a:r>
              <a:rPr lang="tr-TR" dirty="0"/>
              <a:t>,</a:t>
            </a:r>
          </a:p>
          <a:p>
            <a:r>
              <a:rPr lang="tr-T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973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(Kaynakça Yönetim Sistemleri): </a:t>
            </a:r>
            <a:r>
              <a:rPr lang="tr-TR" dirty="0" err="1"/>
              <a:t>Mendeley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BA71708-9486-4A97-9E2C-35B3889AA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6" r="3920" b="9970"/>
          <a:stretch/>
        </p:blipFill>
        <p:spPr>
          <a:xfrm>
            <a:off x="1234022" y="1447800"/>
            <a:ext cx="9622803" cy="485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0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(Akademik Sosyal Ağlar …)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Academia</a:t>
            </a:r>
            <a:r>
              <a:rPr lang="tr-TR" dirty="0"/>
              <a:t>, </a:t>
            </a:r>
          </a:p>
          <a:p>
            <a:r>
              <a:rPr lang="tr-TR" dirty="0" err="1"/>
              <a:t>ResearchGate</a:t>
            </a:r>
            <a:r>
              <a:rPr lang="tr-TR" dirty="0"/>
              <a:t>, </a:t>
            </a:r>
          </a:p>
          <a:p>
            <a:r>
              <a:rPr lang="tr-TR" dirty="0" err="1"/>
              <a:t>Linkedin</a:t>
            </a:r>
            <a:r>
              <a:rPr lang="tr-TR" dirty="0"/>
              <a:t>, </a:t>
            </a:r>
          </a:p>
          <a:p>
            <a:r>
              <a:rPr lang="tr-T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769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(Akademik Sosyal Ağlar …) : </a:t>
            </a:r>
            <a:r>
              <a:rPr lang="tr-TR" dirty="0" err="1"/>
              <a:t>Academia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0516CC7-4EC7-42F7-AD36-9FCB833FD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50" r="4840" b="13292"/>
          <a:stretch/>
        </p:blipFill>
        <p:spPr>
          <a:xfrm>
            <a:off x="1917948" y="1700808"/>
            <a:ext cx="8688721" cy="4176464"/>
          </a:xfrm>
        </p:spPr>
      </p:pic>
    </p:spTree>
    <p:extLst>
      <p:ext uri="{BB962C8B-B14F-4D97-AF65-F5344CB8AC3E}">
        <p14:creationId xmlns:p14="http://schemas.microsoft.com/office/powerpoint/2010/main" val="19633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(Akademik Sosyal Ağlar …): </a:t>
            </a:r>
            <a:r>
              <a:rPr lang="tr-TR" dirty="0" err="1"/>
              <a:t>ResearchGate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9299F1A-EF0F-4EF0-BA41-FBDFE0561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50" r="4840" b="12751"/>
          <a:stretch/>
        </p:blipFill>
        <p:spPr>
          <a:xfrm>
            <a:off x="1341884" y="1628800"/>
            <a:ext cx="9672990" cy="4680520"/>
          </a:xfrm>
        </p:spPr>
      </p:pic>
    </p:spTree>
    <p:extLst>
      <p:ext uri="{BB962C8B-B14F-4D97-AF65-F5344CB8AC3E}">
        <p14:creationId xmlns:p14="http://schemas.microsoft.com/office/powerpoint/2010/main" val="410499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91CEB1-022A-443B-89E0-8D675B61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Etik Endişeler: İntihal Programları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435D26-7398-4F84-BDB2-8877912A6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iThenticate</a:t>
            </a:r>
            <a:r>
              <a:rPr lang="tr-TR" dirty="0"/>
              <a:t> </a:t>
            </a:r>
          </a:p>
          <a:p>
            <a:r>
              <a:rPr lang="tr-TR" dirty="0" err="1"/>
              <a:t>Turnitin</a:t>
            </a:r>
            <a:r>
              <a:rPr lang="tr-TR" dirty="0"/>
              <a:t>, </a:t>
            </a:r>
          </a:p>
          <a:p>
            <a:r>
              <a:rPr lang="tr-TR" dirty="0" err="1"/>
              <a:t>İntihalNet</a:t>
            </a:r>
            <a:r>
              <a:rPr lang="tr-TR" dirty="0"/>
              <a:t>,</a:t>
            </a:r>
          </a:p>
          <a:p>
            <a:r>
              <a:rPr lang="tr-TR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2425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91CEB1-022A-443B-89E0-8D675B61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Etik Endişeler: İntihal Programları: </a:t>
            </a:r>
            <a:r>
              <a:rPr lang="tr-TR" dirty="0" err="1"/>
              <a:t>Turnitin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10FE154-653E-4624-8A45-E4666F30D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76" r="4840" b="9600"/>
          <a:stretch/>
        </p:blipFill>
        <p:spPr>
          <a:xfrm>
            <a:off x="1218683" y="1700808"/>
            <a:ext cx="8863976" cy="4536504"/>
          </a:xfrm>
        </p:spPr>
      </p:pic>
    </p:spTree>
    <p:extLst>
      <p:ext uri="{BB962C8B-B14F-4D97-AF65-F5344CB8AC3E}">
        <p14:creationId xmlns:p14="http://schemas.microsoft.com/office/powerpoint/2010/main" val="40573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şçılık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459_TF02787942" id="{737E9ABB-9A33-46E1-8D09-9AA6A1C37534}" vid="{ADDCDC11-5EA1-4211-AA27-BF133182E11C}"/>
    </a:ext>
  </a:extLst>
</a:theme>
</file>

<file path=ppt/theme/theme2.xml><?xml version="1.0" encoding="utf-8"?>
<a:theme xmlns:a="http://schemas.openxmlformats.org/drawingml/2006/main" name="Office Teması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Taze gıda sunusu (geniş ekran)</Template>
  <TotalTime>32</TotalTime>
  <Words>76</Words>
  <Application>Microsoft Office PowerPoint</Application>
  <PresentationFormat>Özel</PresentationFormat>
  <Paragraphs>19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Arial</vt:lpstr>
      <vt:lpstr>Constantia</vt:lpstr>
      <vt:lpstr>Aşçılık 16x9</vt:lpstr>
      <vt:lpstr>Bilgi Erişim Sistemleri (Kaynakça Yönetim Sistemleri)</vt:lpstr>
      <vt:lpstr>Bilgi Erişim Sistemleri (Kaynakça Yönetim Sistemleri): Mendeley</vt:lpstr>
      <vt:lpstr>Bilgi Erişim Sistemleri (Akademik Sosyal Ağlar …)</vt:lpstr>
      <vt:lpstr>Bilgi Erişim Sistemleri (Akademik Sosyal Ağlar …) : Academia</vt:lpstr>
      <vt:lpstr>Bilgi Erişim Sistemleri (Akademik Sosyal Ağlar …): ResearchGate</vt:lpstr>
      <vt:lpstr>Etik Endişeler: İntihal Programları</vt:lpstr>
      <vt:lpstr>Etik Endişeler: İntihal Programları: Turnitin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 erişim sistemlerinin sunduğu bilgi erişim seçenekleri ve disiplin bazlı bilgi arama davranışları  </dc:title>
  <dc:creator>Okur</dc:creator>
  <cp:lastModifiedBy>Neslihan.Er</cp:lastModifiedBy>
  <cp:revision>12</cp:revision>
  <dcterms:created xsi:type="dcterms:W3CDTF">2019-10-31T11:54:33Z</dcterms:created>
  <dcterms:modified xsi:type="dcterms:W3CDTF">2022-07-02T20:47:30Z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